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174" r:id="rId1"/>
  </p:sldMasterIdLst>
  <p:notesMasterIdLst>
    <p:notesMasterId r:id="rId24"/>
  </p:notesMasterIdLst>
  <p:handoutMasterIdLst>
    <p:handoutMasterId r:id="rId25"/>
  </p:handoutMasterIdLst>
  <p:sldIdLst>
    <p:sldId id="256" r:id="rId2"/>
    <p:sldId id="257" r:id="rId3"/>
    <p:sldId id="368" r:id="rId4"/>
    <p:sldId id="320" r:id="rId5"/>
    <p:sldId id="339" r:id="rId6"/>
    <p:sldId id="304" r:id="rId7"/>
    <p:sldId id="356" r:id="rId8"/>
    <p:sldId id="373" r:id="rId9"/>
    <p:sldId id="357" r:id="rId10"/>
    <p:sldId id="369" r:id="rId11"/>
    <p:sldId id="306" r:id="rId12"/>
    <p:sldId id="374" r:id="rId13"/>
    <p:sldId id="345" r:id="rId14"/>
    <p:sldId id="324" r:id="rId15"/>
    <p:sldId id="325" r:id="rId16"/>
    <p:sldId id="329" r:id="rId17"/>
    <p:sldId id="372" r:id="rId18"/>
    <p:sldId id="353" r:id="rId19"/>
    <p:sldId id="352" r:id="rId20"/>
    <p:sldId id="354" r:id="rId21"/>
    <p:sldId id="292" r:id="rId22"/>
    <p:sldId id="334" r:id="rId2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666699"/>
    <a:srgbClr val="003399"/>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4714" autoAdjust="0"/>
  </p:normalViewPr>
  <p:slideViewPr>
    <p:cSldViewPr>
      <p:cViewPr varScale="1">
        <p:scale>
          <a:sx n="77" d="100"/>
          <a:sy n="77" d="100"/>
        </p:scale>
        <p:origin x="1709" y="67"/>
      </p:cViewPr>
      <p:guideLst>
        <p:guide orient="horz" pos="2160"/>
        <p:guide pos="2880"/>
      </p:guideLst>
    </p:cSldViewPr>
  </p:slideViewPr>
  <p:outlineViewPr>
    <p:cViewPr>
      <p:scale>
        <a:sx n="33" d="100"/>
        <a:sy n="33" d="100"/>
      </p:scale>
      <p:origin x="0" y="2568"/>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66" d="100"/>
          <a:sy n="66" d="100"/>
        </p:scale>
        <p:origin x="-2742"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B838D-7B00-459F-B019-1AB850613F8B}"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975A405A-BA7C-4089-ADEC-F715A9AF4859}">
      <dgm:prSet/>
      <dgm:spPr/>
      <dgm:t>
        <a:bodyPr/>
        <a:lstStyle/>
        <a:p>
          <a:pPr algn="l" rtl="0"/>
          <a:r>
            <a:rPr lang="en-US" b="1" baseline="0" dirty="0"/>
            <a:t>Stress: </a:t>
          </a:r>
          <a:r>
            <a:rPr lang="en-US" baseline="0" dirty="0"/>
            <a:t>The body’s natural reaction to demands</a:t>
          </a:r>
          <a:endParaRPr lang="en-US" dirty="0"/>
        </a:p>
      </dgm:t>
    </dgm:pt>
    <dgm:pt modelId="{2920B830-0BB2-4046-9C48-D888850F88F4}" type="parTrans" cxnId="{38B1BD5A-B151-4879-971A-BC5A6A255EB8}">
      <dgm:prSet/>
      <dgm:spPr/>
      <dgm:t>
        <a:bodyPr/>
        <a:lstStyle/>
        <a:p>
          <a:endParaRPr lang="en-US"/>
        </a:p>
      </dgm:t>
    </dgm:pt>
    <dgm:pt modelId="{A36872ED-7A4A-4657-AA20-C36655AA25FB}" type="sibTrans" cxnId="{38B1BD5A-B151-4879-971A-BC5A6A255EB8}">
      <dgm:prSet/>
      <dgm:spPr/>
      <dgm:t>
        <a:bodyPr/>
        <a:lstStyle/>
        <a:p>
          <a:endParaRPr lang="en-US"/>
        </a:p>
      </dgm:t>
    </dgm:pt>
    <dgm:pt modelId="{FE766EF3-DA93-4B21-B2FB-E487310F194E}">
      <dgm:prSet/>
      <dgm:spPr/>
      <dgm:t>
        <a:bodyPr/>
        <a:lstStyle/>
        <a:p>
          <a:pPr algn="l" rtl="0"/>
          <a:r>
            <a:rPr lang="en-US" b="1" baseline="0" dirty="0"/>
            <a:t>Burnout: </a:t>
          </a:r>
          <a:r>
            <a:rPr lang="en-US" baseline="0" dirty="0"/>
            <a:t>reaction to prolonged high stress resulting in physical and mental exhaustion</a:t>
          </a:r>
          <a:endParaRPr lang="en-US" dirty="0"/>
        </a:p>
      </dgm:t>
    </dgm:pt>
    <dgm:pt modelId="{0BF5F9BB-BD27-4B1D-9129-F250375D2686}" type="parTrans" cxnId="{9A15A074-C2E7-4178-87F3-AD2D457DB7F5}">
      <dgm:prSet/>
      <dgm:spPr/>
      <dgm:t>
        <a:bodyPr/>
        <a:lstStyle/>
        <a:p>
          <a:endParaRPr lang="en-US"/>
        </a:p>
      </dgm:t>
    </dgm:pt>
    <dgm:pt modelId="{A23DCAE9-0554-4049-9F3D-34996415AA1C}" type="sibTrans" cxnId="{9A15A074-C2E7-4178-87F3-AD2D457DB7F5}">
      <dgm:prSet/>
      <dgm:spPr/>
      <dgm:t>
        <a:bodyPr/>
        <a:lstStyle/>
        <a:p>
          <a:endParaRPr lang="en-US"/>
        </a:p>
      </dgm:t>
    </dgm:pt>
    <dgm:pt modelId="{B75ED2F7-7A8B-47B7-80EF-2BD68F356512}">
      <dgm:prSet/>
      <dgm:spPr/>
      <dgm:t>
        <a:bodyPr/>
        <a:lstStyle/>
        <a:p>
          <a:pPr algn="l" rtl="0"/>
          <a:r>
            <a:rPr lang="en-US" b="1" baseline="0" dirty="0"/>
            <a:t>Compassion Fatigue: </a:t>
          </a:r>
          <a:r>
            <a:rPr lang="en-US" baseline="0" dirty="0"/>
            <a:t>depletion  on physical, emotional, spiritual, intellectual and social levels</a:t>
          </a:r>
          <a:endParaRPr lang="en-US" dirty="0"/>
        </a:p>
      </dgm:t>
    </dgm:pt>
    <dgm:pt modelId="{1021EFE3-7F67-407F-8581-54E4B0ACAA23}" type="parTrans" cxnId="{462E7F09-94EE-4D16-95F7-7642BF536C5C}">
      <dgm:prSet/>
      <dgm:spPr/>
      <dgm:t>
        <a:bodyPr/>
        <a:lstStyle/>
        <a:p>
          <a:endParaRPr lang="en-US"/>
        </a:p>
      </dgm:t>
    </dgm:pt>
    <dgm:pt modelId="{EA3625D9-31B0-4D4D-8887-E4A3625FDB58}" type="sibTrans" cxnId="{462E7F09-94EE-4D16-95F7-7642BF536C5C}">
      <dgm:prSet/>
      <dgm:spPr/>
      <dgm:t>
        <a:bodyPr/>
        <a:lstStyle/>
        <a:p>
          <a:endParaRPr lang="en-US"/>
        </a:p>
      </dgm:t>
    </dgm:pt>
    <dgm:pt modelId="{93E5868B-0578-48D2-9353-0E3ED218A54C}" type="pres">
      <dgm:prSet presAssocID="{7A6B838D-7B00-459F-B019-1AB850613F8B}" presName="Name0" presStyleCnt="0">
        <dgm:presLayoutVars>
          <dgm:dir/>
          <dgm:resizeHandles val="exact"/>
        </dgm:presLayoutVars>
      </dgm:prSet>
      <dgm:spPr/>
      <dgm:t>
        <a:bodyPr/>
        <a:lstStyle/>
        <a:p>
          <a:endParaRPr lang="en-US"/>
        </a:p>
      </dgm:t>
    </dgm:pt>
    <dgm:pt modelId="{11E0BB07-ED2D-41EA-9348-24D127524DB2}" type="pres">
      <dgm:prSet presAssocID="{7A6B838D-7B00-459F-B019-1AB850613F8B}" presName="arrow" presStyleLbl="bgShp" presStyleIdx="0" presStyleCnt="1" custScaleY="80804" custLinFactNeighborX="647" custLinFactNeighborY="768"/>
      <dgm:spPr/>
    </dgm:pt>
    <dgm:pt modelId="{95FD7161-F6A8-4466-B70A-93BE0A4A60BB}" type="pres">
      <dgm:prSet presAssocID="{7A6B838D-7B00-459F-B019-1AB850613F8B}" presName="points" presStyleCnt="0"/>
      <dgm:spPr/>
    </dgm:pt>
    <dgm:pt modelId="{C3261383-88BB-4EA6-98A3-6D26831FED32}" type="pres">
      <dgm:prSet presAssocID="{975A405A-BA7C-4089-ADEC-F715A9AF4859}" presName="compositeA" presStyleCnt="0"/>
      <dgm:spPr/>
    </dgm:pt>
    <dgm:pt modelId="{A4F8413F-21BE-47DB-90CD-EC01B3CA046B}" type="pres">
      <dgm:prSet presAssocID="{975A405A-BA7C-4089-ADEC-F715A9AF4859}" presName="textA" presStyleLbl="revTx" presStyleIdx="0" presStyleCnt="3">
        <dgm:presLayoutVars>
          <dgm:bulletEnabled val="1"/>
        </dgm:presLayoutVars>
      </dgm:prSet>
      <dgm:spPr/>
      <dgm:t>
        <a:bodyPr/>
        <a:lstStyle/>
        <a:p>
          <a:endParaRPr lang="en-US"/>
        </a:p>
      </dgm:t>
    </dgm:pt>
    <dgm:pt modelId="{ECF9202C-3F85-4951-ADB2-1BB9695B2E12}" type="pres">
      <dgm:prSet presAssocID="{975A405A-BA7C-4089-ADEC-F715A9AF4859}" presName="circleA" presStyleLbl="node1" presStyleIdx="0" presStyleCnt="3"/>
      <dgm:spPr/>
    </dgm:pt>
    <dgm:pt modelId="{7E438972-0E12-4E1D-96EC-46041C17CD21}" type="pres">
      <dgm:prSet presAssocID="{975A405A-BA7C-4089-ADEC-F715A9AF4859}" presName="spaceA" presStyleCnt="0"/>
      <dgm:spPr/>
    </dgm:pt>
    <dgm:pt modelId="{D8849AD8-0B14-4703-8D59-890BB68FA24E}" type="pres">
      <dgm:prSet presAssocID="{A36872ED-7A4A-4657-AA20-C36655AA25FB}" presName="space" presStyleCnt="0"/>
      <dgm:spPr/>
    </dgm:pt>
    <dgm:pt modelId="{EC07087A-EECF-417B-80D9-F2BC53949AB4}" type="pres">
      <dgm:prSet presAssocID="{FE766EF3-DA93-4B21-B2FB-E487310F194E}" presName="compositeB" presStyleCnt="0"/>
      <dgm:spPr/>
    </dgm:pt>
    <dgm:pt modelId="{9A32F795-CA8A-4934-9190-BBCFFD354633}" type="pres">
      <dgm:prSet presAssocID="{FE766EF3-DA93-4B21-B2FB-E487310F194E}" presName="textB" presStyleLbl="revTx" presStyleIdx="1" presStyleCnt="3">
        <dgm:presLayoutVars>
          <dgm:bulletEnabled val="1"/>
        </dgm:presLayoutVars>
      </dgm:prSet>
      <dgm:spPr/>
      <dgm:t>
        <a:bodyPr/>
        <a:lstStyle/>
        <a:p>
          <a:endParaRPr lang="en-US"/>
        </a:p>
      </dgm:t>
    </dgm:pt>
    <dgm:pt modelId="{98AB6210-7445-444A-9C55-CB07DE6D3ADE}" type="pres">
      <dgm:prSet presAssocID="{FE766EF3-DA93-4B21-B2FB-E487310F194E}" presName="circleB" presStyleLbl="node1" presStyleIdx="1" presStyleCnt="3"/>
      <dgm:spPr/>
    </dgm:pt>
    <dgm:pt modelId="{3ADB969E-84C9-43B1-9875-BCA6BC098CAB}" type="pres">
      <dgm:prSet presAssocID="{FE766EF3-DA93-4B21-B2FB-E487310F194E}" presName="spaceB" presStyleCnt="0"/>
      <dgm:spPr/>
    </dgm:pt>
    <dgm:pt modelId="{FBBA76D0-9289-46FF-BA81-39C79B9DF002}" type="pres">
      <dgm:prSet presAssocID="{A23DCAE9-0554-4049-9F3D-34996415AA1C}" presName="space" presStyleCnt="0"/>
      <dgm:spPr/>
    </dgm:pt>
    <dgm:pt modelId="{41991169-A8D7-405B-AE75-806F1D3C00AB}" type="pres">
      <dgm:prSet presAssocID="{B75ED2F7-7A8B-47B7-80EF-2BD68F356512}" presName="compositeA" presStyleCnt="0"/>
      <dgm:spPr/>
    </dgm:pt>
    <dgm:pt modelId="{D786AC07-9066-4226-9DA1-8E3990E67ED8}" type="pres">
      <dgm:prSet presAssocID="{B75ED2F7-7A8B-47B7-80EF-2BD68F356512}" presName="textA" presStyleLbl="revTx" presStyleIdx="2" presStyleCnt="3">
        <dgm:presLayoutVars>
          <dgm:bulletEnabled val="1"/>
        </dgm:presLayoutVars>
      </dgm:prSet>
      <dgm:spPr/>
      <dgm:t>
        <a:bodyPr/>
        <a:lstStyle/>
        <a:p>
          <a:endParaRPr lang="en-US"/>
        </a:p>
      </dgm:t>
    </dgm:pt>
    <dgm:pt modelId="{ED80851D-727B-4BA4-A216-8FDE401CDA62}" type="pres">
      <dgm:prSet presAssocID="{B75ED2F7-7A8B-47B7-80EF-2BD68F356512}" presName="circleA" presStyleLbl="node1" presStyleIdx="2" presStyleCnt="3"/>
      <dgm:spPr/>
    </dgm:pt>
    <dgm:pt modelId="{1DE5BC31-8E89-47ED-90F3-0167137AA374}" type="pres">
      <dgm:prSet presAssocID="{B75ED2F7-7A8B-47B7-80EF-2BD68F356512}" presName="spaceA" presStyleCnt="0"/>
      <dgm:spPr/>
    </dgm:pt>
  </dgm:ptLst>
  <dgm:cxnLst>
    <dgm:cxn modelId="{4BF561A3-C1DA-440C-93E6-657E5A3F54B8}" type="presOf" srcId="{FE766EF3-DA93-4B21-B2FB-E487310F194E}" destId="{9A32F795-CA8A-4934-9190-BBCFFD354633}" srcOrd="0" destOrd="0" presId="urn:microsoft.com/office/officeart/2005/8/layout/hProcess11"/>
    <dgm:cxn modelId="{097F7798-7ED4-4A29-A699-F24E847B8E2F}" type="presOf" srcId="{B75ED2F7-7A8B-47B7-80EF-2BD68F356512}" destId="{D786AC07-9066-4226-9DA1-8E3990E67ED8}" srcOrd="0" destOrd="0" presId="urn:microsoft.com/office/officeart/2005/8/layout/hProcess11"/>
    <dgm:cxn modelId="{38B1BD5A-B151-4879-971A-BC5A6A255EB8}" srcId="{7A6B838D-7B00-459F-B019-1AB850613F8B}" destId="{975A405A-BA7C-4089-ADEC-F715A9AF4859}" srcOrd="0" destOrd="0" parTransId="{2920B830-0BB2-4046-9C48-D888850F88F4}" sibTransId="{A36872ED-7A4A-4657-AA20-C36655AA25FB}"/>
    <dgm:cxn modelId="{19E2C866-813F-473E-81B1-DAEFE8B44638}" type="presOf" srcId="{7A6B838D-7B00-459F-B019-1AB850613F8B}" destId="{93E5868B-0578-48D2-9353-0E3ED218A54C}" srcOrd="0" destOrd="0" presId="urn:microsoft.com/office/officeart/2005/8/layout/hProcess11"/>
    <dgm:cxn modelId="{462E7F09-94EE-4D16-95F7-7642BF536C5C}" srcId="{7A6B838D-7B00-459F-B019-1AB850613F8B}" destId="{B75ED2F7-7A8B-47B7-80EF-2BD68F356512}" srcOrd="2" destOrd="0" parTransId="{1021EFE3-7F67-407F-8581-54E4B0ACAA23}" sibTransId="{EA3625D9-31B0-4D4D-8887-E4A3625FDB58}"/>
    <dgm:cxn modelId="{9A15A074-C2E7-4178-87F3-AD2D457DB7F5}" srcId="{7A6B838D-7B00-459F-B019-1AB850613F8B}" destId="{FE766EF3-DA93-4B21-B2FB-E487310F194E}" srcOrd="1" destOrd="0" parTransId="{0BF5F9BB-BD27-4B1D-9129-F250375D2686}" sibTransId="{A23DCAE9-0554-4049-9F3D-34996415AA1C}"/>
    <dgm:cxn modelId="{272D0301-5049-49A8-963B-BB6BB327DA60}" type="presOf" srcId="{975A405A-BA7C-4089-ADEC-F715A9AF4859}" destId="{A4F8413F-21BE-47DB-90CD-EC01B3CA046B}" srcOrd="0" destOrd="0" presId="urn:microsoft.com/office/officeart/2005/8/layout/hProcess11"/>
    <dgm:cxn modelId="{14144218-69CE-4907-A4AD-8AD8C284B897}" type="presParOf" srcId="{93E5868B-0578-48D2-9353-0E3ED218A54C}" destId="{11E0BB07-ED2D-41EA-9348-24D127524DB2}" srcOrd="0" destOrd="0" presId="urn:microsoft.com/office/officeart/2005/8/layout/hProcess11"/>
    <dgm:cxn modelId="{AC50EB64-3406-43A6-ACCA-E88B28C48E89}" type="presParOf" srcId="{93E5868B-0578-48D2-9353-0E3ED218A54C}" destId="{95FD7161-F6A8-4466-B70A-93BE0A4A60BB}" srcOrd="1" destOrd="0" presId="urn:microsoft.com/office/officeart/2005/8/layout/hProcess11"/>
    <dgm:cxn modelId="{95BC4BD5-9271-4210-B251-2FF80668CC42}" type="presParOf" srcId="{95FD7161-F6A8-4466-B70A-93BE0A4A60BB}" destId="{C3261383-88BB-4EA6-98A3-6D26831FED32}" srcOrd="0" destOrd="0" presId="urn:microsoft.com/office/officeart/2005/8/layout/hProcess11"/>
    <dgm:cxn modelId="{64698BBD-D0E8-41EE-A099-5B49EB1097B2}" type="presParOf" srcId="{C3261383-88BB-4EA6-98A3-6D26831FED32}" destId="{A4F8413F-21BE-47DB-90CD-EC01B3CA046B}" srcOrd="0" destOrd="0" presId="urn:microsoft.com/office/officeart/2005/8/layout/hProcess11"/>
    <dgm:cxn modelId="{11A603F2-58DE-4CA6-B759-A0EA28B6C28F}" type="presParOf" srcId="{C3261383-88BB-4EA6-98A3-6D26831FED32}" destId="{ECF9202C-3F85-4951-ADB2-1BB9695B2E12}" srcOrd="1" destOrd="0" presId="urn:microsoft.com/office/officeart/2005/8/layout/hProcess11"/>
    <dgm:cxn modelId="{E5125330-5162-4631-BBD2-051C46BC4061}" type="presParOf" srcId="{C3261383-88BB-4EA6-98A3-6D26831FED32}" destId="{7E438972-0E12-4E1D-96EC-46041C17CD21}" srcOrd="2" destOrd="0" presId="urn:microsoft.com/office/officeart/2005/8/layout/hProcess11"/>
    <dgm:cxn modelId="{BA2FB304-422F-4DBD-A904-093526B98457}" type="presParOf" srcId="{95FD7161-F6A8-4466-B70A-93BE0A4A60BB}" destId="{D8849AD8-0B14-4703-8D59-890BB68FA24E}" srcOrd="1" destOrd="0" presId="urn:microsoft.com/office/officeart/2005/8/layout/hProcess11"/>
    <dgm:cxn modelId="{43426CD7-BECB-4FCF-81E0-79ED47365ADF}" type="presParOf" srcId="{95FD7161-F6A8-4466-B70A-93BE0A4A60BB}" destId="{EC07087A-EECF-417B-80D9-F2BC53949AB4}" srcOrd="2" destOrd="0" presId="urn:microsoft.com/office/officeart/2005/8/layout/hProcess11"/>
    <dgm:cxn modelId="{0EE283D0-72A1-445B-93FE-A67D7E485376}" type="presParOf" srcId="{EC07087A-EECF-417B-80D9-F2BC53949AB4}" destId="{9A32F795-CA8A-4934-9190-BBCFFD354633}" srcOrd="0" destOrd="0" presId="urn:microsoft.com/office/officeart/2005/8/layout/hProcess11"/>
    <dgm:cxn modelId="{2E642CAD-FB9D-415B-9C1E-2824783C66F8}" type="presParOf" srcId="{EC07087A-EECF-417B-80D9-F2BC53949AB4}" destId="{98AB6210-7445-444A-9C55-CB07DE6D3ADE}" srcOrd="1" destOrd="0" presId="urn:microsoft.com/office/officeart/2005/8/layout/hProcess11"/>
    <dgm:cxn modelId="{96823C91-FDF6-4177-B297-AEF119917F1F}" type="presParOf" srcId="{EC07087A-EECF-417B-80D9-F2BC53949AB4}" destId="{3ADB969E-84C9-43B1-9875-BCA6BC098CAB}" srcOrd="2" destOrd="0" presId="urn:microsoft.com/office/officeart/2005/8/layout/hProcess11"/>
    <dgm:cxn modelId="{A9C2BF99-AF90-44CC-B4DD-B0C8EEC372F7}" type="presParOf" srcId="{95FD7161-F6A8-4466-B70A-93BE0A4A60BB}" destId="{FBBA76D0-9289-46FF-BA81-39C79B9DF002}" srcOrd="3" destOrd="0" presId="urn:microsoft.com/office/officeart/2005/8/layout/hProcess11"/>
    <dgm:cxn modelId="{5709CD6C-192F-4351-9E79-0EDE720775B8}" type="presParOf" srcId="{95FD7161-F6A8-4466-B70A-93BE0A4A60BB}" destId="{41991169-A8D7-405B-AE75-806F1D3C00AB}" srcOrd="4" destOrd="0" presId="urn:microsoft.com/office/officeart/2005/8/layout/hProcess11"/>
    <dgm:cxn modelId="{3F74E8E5-95E1-4800-BA63-E28C9295D38B}" type="presParOf" srcId="{41991169-A8D7-405B-AE75-806F1D3C00AB}" destId="{D786AC07-9066-4226-9DA1-8E3990E67ED8}" srcOrd="0" destOrd="0" presId="urn:microsoft.com/office/officeart/2005/8/layout/hProcess11"/>
    <dgm:cxn modelId="{5069F0AD-D903-49CA-8933-7DD034A51915}" type="presParOf" srcId="{41991169-A8D7-405B-AE75-806F1D3C00AB}" destId="{ED80851D-727B-4BA4-A216-8FDE401CDA62}" srcOrd="1" destOrd="0" presId="urn:microsoft.com/office/officeart/2005/8/layout/hProcess11"/>
    <dgm:cxn modelId="{12910BCC-8527-4B12-BD30-19508B45FCE6}" type="presParOf" srcId="{41991169-A8D7-405B-AE75-806F1D3C00AB}" destId="{1DE5BC31-8E89-47ED-90F3-0167137AA374}"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0BB07-ED2D-41EA-9348-24D127524DB2}">
      <dsp:nvSpPr>
        <dsp:cNvPr id="0" name=""/>
        <dsp:cNvSpPr/>
      </dsp:nvSpPr>
      <dsp:spPr>
        <a:xfrm>
          <a:off x="0" y="2133603"/>
          <a:ext cx="8437972" cy="2019582"/>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F8413F-21BE-47DB-90CD-EC01B3CA046B}">
      <dsp:nvSpPr>
        <dsp:cNvPr id="0" name=""/>
        <dsp:cNvSpPr/>
      </dsp:nvSpPr>
      <dsp:spPr>
        <a:xfrm>
          <a:off x="3708" y="0"/>
          <a:ext cx="2447341" cy="2499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l" defTabSz="977900" rtl="0">
            <a:lnSpc>
              <a:spcPct val="90000"/>
            </a:lnSpc>
            <a:spcBef>
              <a:spcPct val="0"/>
            </a:spcBef>
            <a:spcAft>
              <a:spcPct val="35000"/>
            </a:spcAft>
          </a:pPr>
          <a:r>
            <a:rPr lang="en-US" sz="2200" b="1" kern="1200" baseline="0" dirty="0"/>
            <a:t>Stress: </a:t>
          </a:r>
          <a:r>
            <a:rPr lang="en-US" sz="2200" kern="1200" baseline="0" dirty="0"/>
            <a:t>The body’s natural reaction to demands</a:t>
          </a:r>
          <a:endParaRPr lang="en-US" sz="2200" kern="1200" dirty="0"/>
        </a:p>
      </dsp:txBody>
      <dsp:txXfrm>
        <a:off x="3708" y="0"/>
        <a:ext cx="2447341" cy="2499360"/>
      </dsp:txXfrm>
    </dsp:sp>
    <dsp:sp modelId="{ECF9202C-3F85-4951-ADB2-1BB9695B2E12}">
      <dsp:nvSpPr>
        <dsp:cNvPr id="0" name=""/>
        <dsp:cNvSpPr/>
      </dsp:nvSpPr>
      <dsp:spPr>
        <a:xfrm>
          <a:off x="914958" y="2811780"/>
          <a:ext cx="624840" cy="6248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32F795-CA8A-4934-9190-BBCFFD354633}">
      <dsp:nvSpPr>
        <dsp:cNvPr id="0" name=""/>
        <dsp:cNvSpPr/>
      </dsp:nvSpPr>
      <dsp:spPr>
        <a:xfrm>
          <a:off x="2573416" y="3749040"/>
          <a:ext cx="2447341" cy="2499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t" anchorCtr="0">
          <a:noAutofit/>
        </a:bodyPr>
        <a:lstStyle/>
        <a:p>
          <a:pPr lvl="0" algn="l" defTabSz="977900" rtl="0">
            <a:lnSpc>
              <a:spcPct val="90000"/>
            </a:lnSpc>
            <a:spcBef>
              <a:spcPct val="0"/>
            </a:spcBef>
            <a:spcAft>
              <a:spcPct val="35000"/>
            </a:spcAft>
          </a:pPr>
          <a:r>
            <a:rPr lang="en-US" sz="2200" b="1" kern="1200" baseline="0" dirty="0"/>
            <a:t>Burnout: </a:t>
          </a:r>
          <a:r>
            <a:rPr lang="en-US" sz="2200" kern="1200" baseline="0" dirty="0"/>
            <a:t>reaction to prolonged high stress resulting in physical and mental exhaustion</a:t>
          </a:r>
          <a:endParaRPr lang="en-US" sz="2200" kern="1200" dirty="0"/>
        </a:p>
      </dsp:txBody>
      <dsp:txXfrm>
        <a:off x="2573416" y="3749040"/>
        <a:ext cx="2447341" cy="2499360"/>
      </dsp:txXfrm>
    </dsp:sp>
    <dsp:sp modelId="{98AB6210-7445-444A-9C55-CB07DE6D3ADE}">
      <dsp:nvSpPr>
        <dsp:cNvPr id="0" name=""/>
        <dsp:cNvSpPr/>
      </dsp:nvSpPr>
      <dsp:spPr>
        <a:xfrm>
          <a:off x="3484667" y="2811780"/>
          <a:ext cx="624840" cy="6248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86AC07-9066-4226-9DA1-8E3990E67ED8}">
      <dsp:nvSpPr>
        <dsp:cNvPr id="0" name=""/>
        <dsp:cNvSpPr/>
      </dsp:nvSpPr>
      <dsp:spPr>
        <a:xfrm>
          <a:off x="5143125" y="0"/>
          <a:ext cx="2447341" cy="2499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b" anchorCtr="0">
          <a:noAutofit/>
        </a:bodyPr>
        <a:lstStyle/>
        <a:p>
          <a:pPr lvl="0" algn="l" defTabSz="977900" rtl="0">
            <a:lnSpc>
              <a:spcPct val="90000"/>
            </a:lnSpc>
            <a:spcBef>
              <a:spcPct val="0"/>
            </a:spcBef>
            <a:spcAft>
              <a:spcPct val="35000"/>
            </a:spcAft>
          </a:pPr>
          <a:r>
            <a:rPr lang="en-US" sz="2200" b="1" kern="1200" baseline="0" dirty="0"/>
            <a:t>Compassion Fatigue: </a:t>
          </a:r>
          <a:r>
            <a:rPr lang="en-US" sz="2200" kern="1200" baseline="0" dirty="0"/>
            <a:t>depletion  on physical, emotional, spiritual, intellectual and social levels</a:t>
          </a:r>
          <a:endParaRPr lang="en-US" sz="2200" kern="1200" dirty="0"/>
        </a:p>
      </dsp:txBody>
      <dsp:txXfrm>
        <a:off x="5143125" y="0"/>
        <a:ext cx="2447341" cy="2499360"/>
      </dsp:txXfrm>
    </dsp:sp>
    <dsp:sp modelId="{ED80851D-727B-4BA4-A216-8FDE401CDA62}">
      <dsp:nvSpPr>
        <dsp:cNvPr id="0" name=""/>
        <dsp:cNvSpPr/>
      </dsp:nvSpPr>
      <dsp:spPr>
        <a:xfrm>
          <a:off x="6054375" y="2811780"/>
          <a:ext cx="624840" cy="6248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Times New Roman" pitchFamily="18" charset="0"/>
              </a:defRPr>
            </a:lvl1pPr>
          </a:lstStyle>
          <a:p>
            <a:pPr>
              <a:defRPr/>
            </a:pPr>
            <a:endParaRPr lang="en-US" dirty="0"/>
          </a:p>
        </p:txBody>
      </p:sp>
      <p:sp>
        <p:nvSpPr>
          <p:cNvPr id="23555"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pitchFamily="18" charset="0"/>
              </a:defRPr>
            </a:lvl1pPr>
          </a:lstStyle>
          <a:p>
            <a:pPr>
              <a:defRPr/>
            </a:pPr>
            <a:endParaRPr lang="en-US" dirty="0"/>
          </a:p>
        </p:txBody>
      </p:sp>
      <p:sp>
        <p:nvSpPr>
          <p:cNvPr id="23556"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Times New Roman" pitchFamily="18" charset="0"/>
              </a:defRPr>
            </a:lvl1pPr>
          </a:lstStyle>
          <a:p>
            <a:pPr>
              <a:defRPr/>
            </a:pPr>
            <a:endParaRPr lang="en-US" dirty="0"/>
          </a:p>
        </p:txBody>
      </p:sp>
      <p:sp>
        <p:nvSpPr>
          <p:cNvPr id="23557"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Times New Roman" panose="02020603050405020304" pitchFamily="18" charset="0"/>
              </a:defRPr>
            </a:lvl1pPr>
          </a:lstStyle>
          <a:p>
            <a:pPr>
              <a:defRPr/>
            </a:pPr>
            <a:fld id="{EF84A84C-2337-412C-B96B-734D14F49BDF}" type="slidenum">
              <a:rPr lang="en-US" altLang="en-US"/>
              <a:pPr>
                <a:defRPr/>
              </a:pPr>
              <a:t>‹#›</a:t>
            </a:fld>
            <a:endParaRPr lang="en-US" altLang="en-US" dirty="0"/>
          </a:p>
        </p:txBody>
      </p:sp>
    </p:spTree>
    <p:extLst>
      <p:ext uri="{BB962C8B-B14F-4D97-AF65-F5344CB8AC3E}">
        <p14:creationId xmlns:p14="http://schemas.microsoft.com/office/powerpoint/2010/main" val="3791337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Times New Roman" pitchFamily="18" charset="0"/>
              </a:defRPr>
            </a:lvl1pPr>
          </a:lstStyle>
          <a:p>
            <a:pPr>
              <a:defRPr/>
            </a:pPr>
            <a:endParaRPr lang="en-US" dirty="0"/>
          </a:p>
        </p:txBody>
      </p:sp>
      <p:sp>
        <p:nvSpPr>
          <p:cNvPr id="327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pitchFamily="18" charset="0"/>
              </a:defRPr>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Times New Roman" pitchFamily="18" charset="0"/>
              </a:defRPr>
            </a:lvl1pPr>
          </a:lstStyle>
          <a:p>
            <a:pPr>
              <a:defRPr/>
            </a:pPr>
            <a:endParaRPr lang="en-US" dirty="0"/>
          </a:p>
        </p:txBody>
      </p:sp>
      <p:sp>
        <p:nvSpPr>
          <p:cNvPr id="327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Times New Roman" panose="02020603050405020304" pitchFamily="18" charset="0"/>
              </a:defRPr>
            </a:lvl1pPr>
          </a:lstStyle>
          <a:p>
            <a:pPr>
              <a:defRPr/>
            </a:pPr>
            <a:fld id="{D47E9748-FAAB-40A9-91D6-AA4E0DB4390D}" type="slidenum">
              <a:rPr lang="en-US" altLang="en-US"/>
              <a:pPr>
                <a:defRPr/>
              </a:pPr>
              <a:t>‹#›</a:t>
            </a:fld>
            <a:endParaRPr lang="en-US" altLang="en-US" dirty="0"/>
          </a:p>
        </p:txBody>
      </p:sp>
    </p:spTree>
    <p:extLst>
      <p:ext uri="{BB962C8B-B14F-4D97-AF65-F5344CB8AC3E}">
        <p14:creationId xmlns:p14="http://schemas.microsoft.com/office/powerpoint/2010/main" val="648870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1B95979-6528-418A-8835-B744D37FE0EE}"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Good Morning.  How is everyone today?  I am grateful to be here today to talk with about your Health and </a:t>
            </a:r>
            <a:r>
              <a:rPr lang="en-US" altLang="en-US" dirty="0" err="1"/>
              <a:t>Well-BEING</a:t>
            </a:r>
            <a:endParaRPr lang="en-US" altLang="en-US" dirty="0"/>
          </a:p>
        </p:txBody>
      </p:sp>
    </p:spTree>
    <p:extLst>
      <p:ext uri="{BB962C8B-B14F-4D97-AF65-F5344CB8AC3E}">
        <p14:creationId xmlns:p14="http://schemas.microsoft.com/office/powerpoint/2010/main" val="3803113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Let’s unpack the symptomology and take a look at where we may see ourselves:</a:t>
            </a:r>
          </a:p>
          <a:p>
            <a:r>
              <a:rPr lang="en-US" altLang="en-US" dirty="0">
                <a:latin typeface="Arial" panose="020B0604020202020204" pitchFamily="34" charset="0"/>
              </a:rPr>
              <a:t>I’m fine, workaholism</a:t>
            </a:r>
          </a:p>
          <a:p>
            <a:r>
              <a:rPr lang="en-US" altLang="en-US" dirty="0">
                <a:latin typeface="Arial" panose="020B0604020202020204" pitchFamily="34" charset="0"/>
              </a:rPr>
              <a:t>I can get thru it’ I’m a professional</a:t>
            </a:r>
          </a:p>
          <a:p>
            <a:r>
              <a:rPr lang="en-US" altLang="en-US" dirty="0">
                <a:latin typeface="Arial" panose="020B0604020202020204" pitchFamily="34" charset="0"/>
              </a:rPr>
              <a:t>Overachievers</a:t>
            </a:r>
          </a:p>
          <a:p>
            <a:r>
              <a:rPr lang="en-US" altLang="en-US" dirty="0">
                <a:latin typeface="Arial" panose="020B0604020202020204" pitchFamily="34" charset="0"/>
              </a:rPr>
              <a:t>Feeling underappreciated, getting resentful or Entitled-  “I work SO hard, so I deserve:  to shop, to drink.</a:t>
            </a:r>
          </a:p>
          <a:p>
            <a:r>
              <a:rPr lang="en-US" altLang="en-US" dirty="0" err="1">
                <a:latin typeface="Arial" panose="020B0604020202020204" pitchFamily="34" charset="0"/>
              </a:rPr>
              <a:t>Martydom</a:t>
            </a:r>
            <a:endParaRPr lang="en-US" altLang="en-US" dirty="0">
              <a:latin typeface="Arial" panose="020B0604020202020204" pitchFamily="34" charset="0"/>
            </a:endParaRPr>
          </a:p>
          <a:p>
            <a:r>
              <a:rPr lang="en-US" altLang="en-US" dirty="0">
                <a:latin typeface="Arial" panose="020B0604020202020204" pitchFamily="34" charset="0"/>
              </a:rPr>
              <a:t>Notice and pay attention to our bodies – give us a lot of helpful information</a:t>
            </a:r>
          </a:p>
          <a:p>
            <a:endParaRPr lang="en-US" altLang="en-US" dirty="0">
              <a:latin typeface="Arial" panose="020B0604020202020204" pitchFamily="34" charset="0"/>
            </a:endParaRPr>
          </a:p>
          <a:p>
            <a:r>
              <a:rPr lang="en-US" altLang="en-US" dirty="0">
                <a:latin typeface="Arial" panose="020B0604020202020204" pitchFamily="34" charset="0"/>
              </a:rPr>
              <a:t>Irritability, moodiness</a:t>
            </a:r>
          </a:p>
          <a:p>
            <a:r>
              <a:rPr lang="en-US" altLang="en-US" dirty="0">
                <a:latin typeface="Arial" panose="020B0604020202020204" pitchFamily="34" charset="0"/>
              </a:rPr>
              <a:t>Preoccupied at work, no energy, emotional, no satisfaction</a:t>
            </a:r>
          </a:p>
          <a:p>
            <a:r>
              <a:rPr lang="en-US" altLang="en-US" dirty="0">
                <a:latin typeface="Arial" panose="020B0604020202020204" pitchFamily="34" charset="0"/>
              </a:rPr>
              <a:t>Too tired, nothing more to give – being with others becomes a chore</a:t>
            </a:r>
          </a:p>
          <a:p>
            <a:r>
              <a:rPr lang="en-US" altLang="en-US" dirty="0">
                <a:latin typeface="Arial" panose="020B0604020202020204" pitchFamily="34" charset="0"/>
              </a:rPr>
              <a:t>Use of substances to cope, sleep, unwind</a:t>
            </a:r>
          </a:p>
          <a:p>
            <a:r>
              <a:rPr lang="en-US" altLang="en-US" sz="1300" dirty="0">
                <a:latin typeface="Comic Sans MS" panose="030F0702030302020204" pitchFamily="66" charset="0"/>
              </a:rPr>
              <a:t>Tired of being with needy people</a:t>
            </a:r>
          </a:p>
          <a:p>
            <a:endParaRPr lang="en-US" altLang="en-US" dirty="0">
              <a:latin typeface="Arial" panose="020B0604020202020204" pitchFamily="34" charset="0"/>
            </a:endParaRPr>
          </a:p>
          <a:p>
            <a:r>
              <a:rPr lang="en-US" altLang="en-US" dirty="0">
                <a:latin typeface="Arial" panose="020B0604020202020204" pitchFamily="34" charset="0"/>
              </a:rPr>
              <a:t>Start to lose our perspective</a:t>
            </a:r>
          </a:p>
          <a:p>
            <a:endParaRPr lang="en-US" altLang="en-US" dirty="0">
              <a:latin typeface="Arial" panose="020B0604020202020204" pitchFamily="34" charset="0"/>
            </a:endParaRPr>
          </a:p>
          <a:p>
            <a:r>
              <a:rPr lang="en-US" altLang="en-US" dirty="0">
                <a:latin typeface="Arial" panose="020B0604020202020204" pitchFamily="34" charset="0"/>
              </a:rPr>
              <a:t>Hard to handle “negative” feelings – anger, resentment</a:t>
            </a:r>
          </a:p>
          <a:p>
            <a:r>
              <a:rPr lang="en-US" altLang="en-US" dirty="0">
                <a:latin typeface="Arial" panose="020B0604020202020204" pitchFamily="34" charset="0"/>
              </a:rPr>
              <a:t>	“Not nice to have these emotions”</a:t>
            </a:r>
          </a:p>
          <a:p>
            <a:r>
              <a:rPr lang="en-US" altLang="en-US" dirty="0">
                <a:latin typeface="Arial" panose="020B0604020202020204" pitchFamily="34" charset="0"/>
              </a:rPr>
              <a:t>	</a:t>
            </a:r>
            <a:r>
              <a:rPr lang="en-US" altLang="en-US" dirty="0" err="1">
                <a:latin typeface="Arial" panose="020B0604020202020204" pitchFamily="34" charset="0"/>
              </a:rPr>
              <a:t>Msgs</a:t>
            </a:r>
            <a:r>
              <a:rPr lang="en-US" altLang="en-US" dirty="0">
                <a:latin typeface="Arial" panose="020B0604020202020204" pitchFamily="34" charset="0"/>
              </a:rPr>
              <a:t>. we tell ourselves or that others tell us</a:t>
            </a:r>
          </a:p>
          <a:p>
            <a:r>
              <a:rPr lang="en-US" altLang="en-US" dirty="0">
                <a:latin typeface="Arial" panose="020B0604020202020204" pitchFamily="34" charset="0"/>
              </a:rPr>
              <a:t>Guilty feelings – shouldn’t complain</a:t>
            </a:r>
          </a:p>
          <a:p>
            <a:r>
              <a:rPr lang="en-US" altLang="en-US" dirty="0">
                <a:latin typeface="Arial" panose="020B0604020202020204" pitchFamily="34" charset="0"/>
              </a:rPr>
              <a:t>	     I’d want others to do this for me</a:t>
            </a:r>
          </a:p>
          <a:p>
            <a:endParaRPr lang="en-US" altLang="en-US" dirty="0">
              <a:latin typeface="Arial" panose="020B0604020202020204" pitchFamily="34" charset="0"/>
            </a:endParaRPr>
          </a:p>
          <a:p>
            <a:r>
              <a:rPr lang="en-US" altLang="en-US" dirty="0">
                <a:latin typeface="Arial" panose="020B0604020202020204" pitchFamily="34" charset="0"/>
              </a:rPr>
              <a:t>Questioning – Am I doing enough?  Am I being effective?</a:t>
            </a:r>
          </a:p>
          <a:p>
            <a:endParaRPr lang="en-US" altLang="en-US" dirty="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BFE97B9F-E59E-45ED-8E02-4EE443A1E5E0}" type="slidenum">
              <a:rPr lang="en-US" altLang="en-US" smtClean="0">
                <a:latin typeface="Times New Roman" panose="02020603050405020304" pitchFamily="18" charset="0"/>
              </a:rPr>
              <a:pPr/>
              <a:t>11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57739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and Foremost…. Please let yourself off the hook.  It is an adaptive neurobiological response.  And it can be managed/</a:t>
            </a:r>
          </a:p>
        </p:txBody>
      </p:sp>
      <p:sp>
        <p:nvSpPr>
          <p:cNvPr id="4" name="Slide Number Placeholder 3"/>
          <p:cNvSpPr>
            <a:spLocks noGrp="1"/>
          </p:cNvSpPr>
          <p:nvPr>
            <p:ph type="sldNum" sz="quarter" idx="10"/>
          </p:nvPr>
        </p:nvSpPr>
        <p:spPr/>
        <p:txBody>
          <a:bodyPr/>
          <a:lstStyle/>
          <a:p>
            <a:pPr>
              <a:defRPr/>
            </a:pPr>
            <a:fld id="{D47E9748-FAAB-40A9-91D6-AA4E0DB4390D}" type="slidenum">
              <a:rPr lang="en-US" altLang="en-US" smtClean="0"/>
              <a:pPr>
                <a:defRPr/>
              </a:pPr>
              <a:t>12</a:t>
            </a:fld>
            <a:endParaRPr lang="en-US" altLang="en-US" dirty="0"/>
          </a:p>
        </p:txBody>
      </p:sp>
    </p:spTree>
    <p:extLst>
      <p:ext uri="{BB962C8B-B14F-4D97-AF65-F5344CB8AC3E}">
        <p14:creationId xmlns:p14="http://schemas.microsoft.com/office/powerpoint/2010/main" val="916017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Let’s point out the obvious…. </a:t>
            </a:r>
            <a:r>
              <a:rPr lang="en-US" dirty="0">
                <a:sym typeface="Wingdings" panose="05000000000000000000" pitchFamily="2" charset="2"/>
              </a:rPr>
              <a:t>  There are environmental stressors that CANNOT BE CHANGED</a:t>
            </a:r>
            <a:endParaRPr lang="en-US" dirty="0"/>
          </a:p>
        </p:txBody>
      </p:sp>
    </p:spTree>
    <p:extLst>
      <p:ext uri="{BB962C8B-B14F-4D97-AF65-F5344CB8AC3E}">
        <p14:creationId xmlns:p14="http://schemas.microsoft.com/office/powerpoint/2010/main" val="4081402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Awareness (get curious) cornerstone of resilience.  We </a:t>
            </a:r>
            <a:r>
              <a:rPr lang="en-US" altLang="en-US" dirty="0"/>
              <a:t>are going to talk in greater detail about resilience. The main point here is that you want to give yourself permission to feel your feelings rather that avoiding or pressing them down. If we allow ourselves to truly feel our feelings it helps us move through stressful feelings more quickly. Sometimes as caregivers, we discount our feelings to demonstrate professionalism, however, the feelings still exist and need to be felt.</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kumimoji="1" sz="1200">
                <a:solidFill>
                  <a:schemeClr val="tx1"/>
                </a:solidFill>
                <a:latin typeface="Times New Roman" panose="02020603050405020304" pitchFamily="18" charset="0"/>
              </a:defRPr>
            </a:lvl1pPr>
            <a:lvl2pPr marL="742950" indent="-285750" defTabSz="931863">
              <a:spcBef>
                <a:spcPct val="30000"/>
              </a:spcBef>
              <a:defRPr kumimoji="1" sz="1200">
                <a:solidFill>
                  <a:schemeClr val="tx1"/>
                </a:solidFill>
                <a:latin typeface="Times New Roman" panose="02020603050405020304" pitchFamily="18" charset="0"/>
              </a:defRPr>
            </a:lvl2pPr>
            <a:lvl3pPr marL="1143000" indent="-228600" defTabSz="931863">
              <a:spcBef>
                <a:spcPct val="30000"/>
              </a:spcBef>
              <a:defRPr kumimoji="1" sz="1200">
                <a:solidFill>
                  <a:schemeClr val="tx1"/>
                </a:solidFill>
                <a:latin typeface="Times New Roman" panose="02020603050405020304" pitchFamily="18" charset="0"/>
              </a:defRPr>
            </a:lvl3pPr>
            <a:lvl4pPr marL="1600200" indent="-228600" defTabSz="931863">
              <a:spcBef>
                <a:spcPct val="30000"/>
              </a:spcBef>
              <a:defRPr kumimoji="1" sz="1200">
                <a:solidFill>
                  <a:schemeClr val="tx1"/>
                </a:solidFill>
                <a:latin typeface="Times New Roman" panose="02020603050405020304" pitchFamily="18" charset="0"/>
              </a:defRPr>
            </a:lvl4pPr>
            <a:lvl5pPr marL="2057400" indent="-228600" defTabSz="931863">
              <a:spcBef>
                <a:spcPct val="30000"/>
              </a:spcBef>
              <a:defRPr kumimoji="1"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76AA68F-A2CF-4DB3-B186-5401B25A9A1D}" type="slidenum">
              <a:rPr kumimoji="0" lang="en-US" altLang="en-US" smtClean="0">
                <a:latin typeface="Arial" panose="020B0604020202020204" pitchFamily="34" charset="0"/>
              </a:rPr>
              <a:pPr>
                <a:spcBef>
                  <a:spcPct val="0"/>
                </a:spcBef>
              </a:pPr>
              <a:t>14</a:t>
            </a:fld>
            <a:endParaRPr kumimoji="0" lang="en-US" altLang="en-US" dirty="0">
              <a:latin typeface="Arial" panose="020B0604020202020204" pitchFamily="34" charset="0"/>
            </a:endParaRPr>
          </a:p>
        </p:txBody>
      </p:sp>
    </p:spTree>
    <p:extLst>
      <p:ext uri="{BB962C8B-B14F-4D97-AF65-F5344CB8AC3E}">
        <p14:creationId xmlns:p14="http://schemas.microsoft.com/office/powerpoint/2010/main" val="3710911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importance of resilience as a psychological concept began about 50 yrs. ago with the studies of adults who had endured severe difficulties in childhood, including parental loss, foster care, poverty, and all types of abuse. Elements of emotional functioning that predicted life success or failure were observed. The term that seemed to best characterize the ability to overcome adversity and go on to lead a successful like in adulthood is resilience. Over the years, the concept has been refined and utilized in therapeutic settings as well as in efforts to promote well being, emotional health and resistance to physical illnesses.  Integration.  Awareness of feeling to navigate challenges</a:t>
            </a:r>
            <a:r>
              <a:rPr lang="en-US" altLang="en-US" baseline="0" dirty="0"/>
              <a:t> (Choice in the Pause)</a:t>
            </a:r>
            <a:endParaRPr lang="en-US" altLang="en-US" dirty="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kumimoji="1" sz="1200">
                <a:solidFill>
                  <a:schemeClr val="tx1"/>
                </a:solidFill>
                <a:latin typeface="Times New Roman" panose="02020603050405020304" pitchFamily="18" charset="0"/>
              </a:defRPr>
            </a:lvl1pPr>
            <a:lvl2pPr marL="742950" indent="-285750" defTabSz="931863">
              <a:spcBef>
                <a:spcPct val="30000"/>
              </a:spcBef>
              <a:defRPr kumimoji="1" sz="1200">
                <a:solidFill>
                  <a:schemeClr val="tx1"/>
                </a:solidFill>
                <a:latin typeface="Times New Roman" panose="02020603050405020304" pitchFamily="18" charset="0"/>
              </a:defRPr>
            </a:lvl2pPr>
            <a:lvl3pPr marL="1143000" indent="-228600" defTabSz="931863">
              <a:spcBef>
                <a:spcPct val="30000"/>
              </a:spcBef>
              <a:defRPr kumimoji="1" sz="1200">
                <a:solidFill>
                  <a:schemeClr val="tx1"/>
                </a:solidFill>
                <a:latin typeface="Times New Roman" panose="02020603050405020304" pitchFamily="18" charset="0"/>
              </a:defRPr>
            </a:lvl3pPr>
            <a:lvl4pPr marL="1600200" indent="-228600" defTabSz="931863">
              <a:spcBef>
                <a:spcPct val="30000"/>
              </a:spcBef>
              <a:defRPr kumimoji="1" sz="1200">
                <a:solidFill>
                  <a:schemeClr val="tx1"/>
                </a:solidFill>
                <a:latin typeface="Times New Roman" panose="02020603050405020304" pitchFamily="18" charset="0"/>
              </a:defRPr>
            </a:lvl4pPr>
            <a:lvl5pPr marL="2057400" indent="-228600" defTabSz="931863">
              <a:spcBef>
                <a:spcPct val="30000"/>
              </a:spcBef>
              <a:defRPr kumimoji="1"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73709D46-71A2-44D2-A3F1-B2632DA6EFD0}" type="slidenum">
              <a:rPr kumimoji="0" lang="en-US" altLang="en-US" smtClean="0">
                <a:latin typeface="Arial" panose="020B0604020202020204" pitchFamily="34" charset="0"/>
              </a:rPr>
              <a:pPr>
                <a:spcBef>
                  <a:spcPct val="0"/>
                </a:spcBef>
              </a:pPr>
              <a:t>15</a:t>
            </a:fld>
            <a:endParaRPr kumimoji="0" lang="en-US" altLang="en-US" dirty="0">
              <a:latin typeface="Arial" panose="020B0604020202020204" pitchFamily="34" charset="0"/>
            </a:endParaRPr>
          </a:p>
        </p:txBody>
      </p:sp>
    </p:spTree>
    <p:extLst>
      <p:ext uri="{BB962C8B-B14F-4D97-AF65-F5344CB8AC3E}">
        <p14:creationId xmlns:p14="http://schemas.microsoft.com/office/powerpoint/2010/main" val="153993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more self aware you are, the greater flexibility and creativity you will have in difficult situations. Pay close attention to bodily signals of anxiety, anger, uncertainty, fear, fatigue. Some times your gut will tell you when something isn’t right. Work to identify the feeling and how best to respond.  </a:t>
            </a: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kumimoji="1" sz="1200">
                <a:solidFill>
                  <a:schemeClr val="tx1"/>
                </a:solidFill>
                <a:latin typeface="Times New Roman" panose="02020603050405020304" pitchFamily="18" charset="0"/>
              </a:defRPr>
            </a:lvl1pPr>
            <a:lvl2pPr marL="742950" indent="-285750" defTabSz="931863">
              <a:spcBef>
                <a:spcPct val="30000"/>
              </a:spcBef>
              <a:defRPr kumimoji="1" sz="1200">
                <a:solidFill>
                  <a:schemeClr val="tx1"/>
                </a:solidFill>
                <a:latin typeface="Times New Roman" panose="02020603050405020304" pitchFamily="18" charset="0"/>
              </a:defRPr>
            </a:lvl2pPr>
            <a:lvl3pPr marL="1143000" indent="-228600" defTabSz="931863">
              <a:spcBef>
                <a:spcPct val="30000"/>
              </a:spcBef>
              <a:defRPr kumimoji="1" sz="1200">
                <a:solidFill>
                  <a:schemeClr val="tx1"/>
                </a:solidFill>
                <a:latin typeface="Times New Roman" panose="02020603050405020304" pitchFamily="18" charset="0"/>
              </a:defRPr>
            </a:lvl3pPr>
            <a:lvl4pPr marL="1600200" indent="-228600" defTabSz="931863">
              <a:spcBef>
                <a:spcPct val="30000"/>
              </a:spcBef>
              <a:defRPr kumimoji="1" sz="1200">
                <a:solidFill>
                  <a:schemeClr val="tx1"/>
                </a:solidFill>
                <a:latin typeface="Times New Roman" panose="02020603050405020304" pitchFamily="18" charset="0"/>
              </a:defRPr>
            </a:lvl4pPr>
            <a:lvl5pPr marL="2057400" indent="-228600" defTabSz="931863">
              <a:spcBef>
                <a:spcPct val="30000"/>
              </a:spcBef>
              <a:defRPr kumimoji="1"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91749D6A-343B-42B1-909C-C6E966E2E210}" type="slidenum">
              <a:rPr kumimoji="0" lang="en-US" altLang="en-US" smtClean="0">
                <a:latin typeface="Arial" panose="020B0604020202020204" pitchFamily="34" charset="0"/>
              </a:rPr>
              <a:pPr>
                <a:spcBef>
                  <a:spcPct val="0"/>
                </a:spcBef>
              </a:pPr>
              <a:t>16</a:t>
            </a:fld>
            <a:endParaRPr kumimoji="0" lang="en-US" altLang="en-US" dirty="0">
              <a:latin typeface="Arial" panose="020B0604020202020204" pitchFamily="34" charset="0"/>
            </a:endParaRPr>
          </a:p>
        </p:txBody>
      </p:sp>
    </p:spTree>
    <p:extLst>
      <p:ext uri="{BB962C8B-B14F-4D97-AF65-F5344CB8AC3E}">
        <p14:creationId xmlns:p14="http://schemas.microsoft.com/office/powerpoint/2010/main" val="3328469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attorney says, “This wears on all of us and on some of us more than others… but everyone suffers.”</a:t>
            </a:r>
          </a:p>
        </p:txBody>
      </p:sp>
      <p:sp>
        <p:nvSpPr>
          <p:cNvPr id="4" name="Slide Number Placeholder 3"/>
          <p:cNvSpPr>
            <a:spLocks noGrp="1"/>
          </p:cNvSpPr>
          <p:nvPr>
            <p:ph type="sldNum" sz="quarter" idx="10"/>
          </p:nvPr>
        </p:nvSpPr>
        <p:spPr/>
        <p:txBody>
          <a:bodyPr/>
          <a:lstStyle/>
          <a:p>
            <a:pPr>
              <a:defRPr/>
            </a:pPr>
            <a:fld id="{D47E9748-FAAB-40A9-91D6-AA4E0DB4390D}" type="slidenum">
              <a:rPr lang="en-US" altLang="en-US" smtClean="0"/>
              <a:pPr>
                <a:defRPr/>
              </a:pPr>
              <a:t>17</a:t>
            </a:fld>
            <a:endParaRPr lang="en-US" altLang="en-US" dirty="0"/>
          </a:p>
        </p:txBody>
      </p:sp>
    </p:spTree>
    <p:extLst>
      <p:ext uri="{BB962C8B-B14F-4D97-AF65-F5344CB8AC3E}">
        <p14:creationId xmlns:p14="http://schemas.microsoft.com/office/powerpoint/2010/main" val="1363919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62050" y="666750"/>
            <a:ext cx="4686300" cy="3514725"/>
          </a:xfrm>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Zone of Helpfulness:  center of the professional behavior continuum; majority of interactions should occur here – for effectiveness &amp; safety</a:t>
            </a:r>
          </a:p>
          <a:p>
            <a:endParaRPr lang="en-US" altLang="en-US"/>
          </a:p>
          <a:p>
            <a:r>
              <a:rPr lang="en-US" altLang="en-US"/>
              <a:t>Over-involvement:  boundary crossings, boundary violations and professional misconduct</a:t>
            </a:r>
          </a:p>
          <a:p>
            <a:endParaRPr lang="en-US" altLang="en-US"/>
          </a:p>
          <a:p>
            <a:r>
              <a:rPr lang="en-US" altLang="en-US"/>
              <a:t>Under-involvement:  distancing, disinterest, neglect; detrimental to client and caregiver</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6FC16C34-4D12-4A21-9E4F-1C68054C9B1F}" type="slidenum">
              <a:rPr lang="en-US" altLang="en-US" smtClean="0">
                <a:latin typeface="Times New Roman" panose="02020603050405020304" pitchFamily="18" charset="0"/>
              </a:rPr>
              <a:pPr/>
              <a:t>21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183788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Take care of yourself to take care of others</a:t>
            </a:r>
          </a:p>
          <a:p>
            <a:r>
              <a:rPr lang="en-US" altLang="en-US" dirty="0"/>
              <a:t>Eat right</a:t>
            </a:r>
          </a:p>
          <a:p>
            <a:r>
              <a:rPr lang="en-US" altLang="en-US" dirty="0"/>
              <a:t>Get enough rest</a:t>
            </a:r>
          </a:p>
          <a:p>
            <a:r>
              <a:rPr lang="en-US" altLang="en-US" dirty="0"/>
              <a:t>Drink water</a:t>
            </a:r>
          </a:p>
          <a:p>
            <a:r>
              <a:rPr lang="en-US" altLang="en-US" dirty="0"/>
              <a:t>Exercise</a:t>
            </a:r>
          </a:p>
          <a:p>
            <a:r>
              <a:rPr lang="en-US" altLang="en-US" dirty="0"/>
              <a:t>Find time to do what recharges your batteries</a:t>
            </a:r>
          </a:p>
          <a:p>
            <a:r>
              <a:rPr lang="en-US" altLang="en-US" dirty="0"/>
              <a:t>Avoid alcohol or other substances to cope with stress</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kumimoji="1" sz="1200">
                <a:solidFill>
                  <a:schemeClr val="tx1"/>
                </a:solidFill>
                <a:latin typeface="Times New Roman" panose="02020603050405020304" pitchFamily="18" charset="0"/>
              </a:defRPr>
            </a:lvl1pPr>
            <a:lvl2pPr marL="742950" indent="-285750" defTabSz="931863">
              <a:spcBef>
                <a:spcPct val="30000"/>
              </a:spcBef>
              <a:defRPr kumimoji="1" sz="1200">
                <a:solidFill>
                  <a:schemeClr val="tx1"/>
                </a:solidFill>
                <a:latin typeface="Times New Roman" panose="02020603050405020304" pitchFamily="18" charset="0"/>
              </a:defRPr>
            </a:lvl2pPr>
            <a:lvl3pPr marL="1143000" indent="-228600" defTabSz="931863">
              <a:spcBef>
                <a:spcPct val="30000"/>
              </a:spcBef>
              <a:defRPr kumimoji="1" sz="1200">
                <a:solidFill>
                  <a:schemeClr val="tx1"/>
                </a:solidFill>
                <a:latin typeface="Times New Roman" panose="02020603050405020304" pitchFamily="18" charset="0"/>
              </a:defRPr>
            </a:lvl3pPr>
            <a:lvl4pPr marL="1600200" indent="-228600" defTabSz="931863">
              <a:spcBef>
                <a:spcPct val="30000"/>
              </a:spcBef>
              <a:defRPr kumimoji="1" sz="1200">
                <a:solidFill>
                  <a:schemeClr val="tx1"/>
                </a:solidFill>
                <a:latin typeface="Times New Roman" panose="02020603050405020304" pitchFamily="18" charset="0"/>
              </a:defRPr>
            </a:lvl4pPr>
            <a:lvl5pPr marL="2057400" indent="-228600" defTabSz="931863">
              <a:spcBef>
                <a:spcPct val="30000"/>
              </a:spcBef>
              <a:defRPr kumimoji="1"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85645E10-6F8C-41E3-BE10-E234B41D358C}" type="slidenum">
              <a:rPr kumimoji="0" lang="en-US" altLang="en-US" smtClean="0">
                <a:latin typeface="Arial" panose="020B0604020202020204" pitchFamily="34" charset="0"/>
              </a:rPr>
              <a:pPr>
                <a:spcBef>
                  <a:spcPct val="0"/>
                </a:spcBef>
              </a:pPr>
              <a:t>22</a:t>
            </a:fld>
            <a:endParaRPr kumimoji="0" lang="en-US" altLang="en-US" dirty="0">
              <a:latin typeface="Arial" panose="020B0604020202020204" pitchFamily="34" charset="0"/>
            </a:endParaRPr>
          </a:p>
        </p:txBody>
      </p:sp>
    </p:spTree>
    <p:extLst>
      <p:ext uri="{BB962C8B-B14F-4D97-AF65-F5344CB8AC3E}">
        <p14:creationId xmlns:p14="http://schemas.microsoft.com/office/powerpoint/2010/main" val="4167877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1243CF37-5BE3-4C30-88D5-414F77A61ADF}"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01971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CF:  Impact on Primary Assumptions.  The world is </a:t>
            </a:r>
            <a:r>
              <a:rPr lang="en-US" dirty="0" err="1"/>
              <a:t>Benevelont</a:t>
            </a:r>
            <a:r>
              <a:rPr lang="en-US" dirty="0"/>
              <a:t>, Meaningful and I am Worthy.</a:t>
            </a:r>
          </a:p>
        </p:txBody>
      </p:sp>
      <p:sp>
        <p:nvSpPr>
          <p:cNvPr id="4" name="Slide Number Placeholder 3"/>
          <p:cNvSpPr>
            <a:spLocks noGrp="1"/>
          </p:cNvSpPr>
          <p:nvPr>
            <p:ph type="sldNum" sz="quarter" idx="10"/>
          </p:nvPr>
        </p:nvSpPr>
        <p:spPr/>
        <p:txBody>
          <a:bodyPr/>
          <a:lstStyle/>
          <a:p>
            <a:pPr>
              <a:defRPr/>
            </a:pPr>
            <a:fld id="{D47E9748-FAAB-40A9-91D6-AA4E0DB4390D}" type="slidenum">
              <a:rPr lang="en-US" altLang="en-US" smtClean="0"/>
              <a:pPr>
                <a:defRPr/>
              </a:pPr>
              <a:t>3</a:t>
            </a:fld>
            <a:endParaRPr lang="en-US" altLang="en-US" dirty="0"/>
          </a:p>
        </p:txBody>
      </p:sp>
    </p:spTree>
    <p:extLst>
      <p:ext uri="{BB962C8B-B14F-4D97-AF65-F5344CB8AC3E}">
        <p14:creationId xmlns:p14="http://schemas.microsoft.com/office/powerpoint/2010/main" val="7416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There are a lot of different names that refer to symptoms of compassion fatigue. As you can see from this slide. What we want to focus on is what exactly is it? Generally what happens is that people experience less compassion over time as they are exposed to people who are suffering. It was first diagnosed with nurses in the 1950’s.</a:t>
            </a:r>
          </a:p>
          <a:p>
            <a:endParaRPr lang="en-US" altLang="en-US"/>
          </a:p>
          <a:p>
            <a:r>
              <a:rPr lang="en-US" altLang="en-US"/>
              <a:t>Compassion fatigue is a condition characterized by a gradual lessening of compassion over time. It is common among trauma victims and individuals that work directly with trauma victims.</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kumimoji="1" sz="1200">
                <a:solidFill>
                  <a:schemeClr val="tx1"/>
                </a:solidFill>
                <a:latin typeface="Times New Roman" panose="02020603050405020304" pitchFamily="18" charset="0"/>
              </a:defRPr>
            </a:lvl1pPr>
            <a:lvl2pPr marL="742950" indent="-285750" defTabSz="931863">
              <a:spcBef>
                <a:spcPct val="30000"/>
              </a:spcBef>
              <a:defRPr kumimoji="1" sz="1200">
                <a:solidFill>
                  <a:schemeClr val="tx1"/>
                </a:solidFill>
                <a:latin typeface="Times New Roman" panose="02020603050405020304" pitchFamily="18" charset="0"/>
              </a:defRPr>
            </a:lvl2pPr>
            <a:lvl3pPr marL="1143000" indent="-228600" defTabSz="931863">
              <a:spcBef>
                <a:spcPct val="30000"/>
              </a:spcBef>
              <a:defRPr kumimoji="1" sz="1200">
                <a:solidFill>
                  <a:schemeClr val="tx1"/>
                </a:solidFill>
                <a:latin typeface="Times New Roman" panose="02020603050405020304" pitchFamily="18" charset="0"/>
              </a:defRPr>
            </a:lvl3pPr>
            <a:lvl4pPr marL="1600200" indent="-228600" defTabSz="931863">
              <a:spcBef>
                <a:spcPct val="30000"/>
              </a:spcBef>
              <a:defRPr kumimoji="1" sz="1200">
                <a:solidFill>
                  <a:schemeClr val="tx1"/>
                </a:solidFill>
                <a:latin typeface="Times New Roman" panose="02020603050405020304" pitchFamily="18" charset="0"/>
              </a:defRPr>
            </a:lvl4pPr>
            <a:lvl5pPr marL="2057400" indent="-228600" defTabSz="931863">
              <a:spcBef>
                <a:spcPct val="30000"/>
              </a:spcBef>
              <a:defRPr kumimoji="1"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0E43DAF5-3FB2-4AC3-8A77-A0E40B77939D}" type="slidenum">
              <a:rPr kumimoji="0" lang="en-US" altLang="en-US" smtClean="0">
                <a:latin typeface="Arial" panose="020B0604020202020204" pitchFamily="34" charset="0"/>
              </a:rPr>
              <a:pPr>
                <a:spcBef>
                  <a:spcPct val="0"/>
                </a:spcBef>
              </a:pPr>
              <a:t>4</a:t>
            </a:fld>
            <a:endParaRPr kumimoji="0" lang="en-US" altLang="en-US">
              <a:latin typeface="Arial" panose="020B0604020202020204" pitchFamily="34" charset="0"/>
            </a:endParaRPr>
          </a:p>
        </p:txBody>
      </p:sp>
    </p:spTree>
    <p:extLst>
      <p:ext uri="{BB962C8B-B14F-4D97-AF65-F5344CB8AC3E}">
        <p14:creationId xmlns:p14="http://schemas.microsoft.com/office/powerpoint/2010/main" val="196098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is good…. Until it isn’t</a:t>
            </a:r>
          </a:p>
        </p:txBody>
      </p:sp>
      <p:sp>
        <p:nvSpPr>
          <p:cNvPr id="4" name="Slide Number Placeholder 3"/>
          <p:cNvSpPr>
            <a:spLocks noGrp="1"/>
          </p:cNvSpPr>
          <p:nvPr>
            <p:ph type="sldNum" sz="quarter" idx="10"/>
          </p:nvPr>
        </p:nvSpPr>
        <p:spPr/>
        <p:txBody>
          <a:bodyPr/>
          <a:lstStyle/>
          <a:p>
            <a:pPr>
              <a:defRPr/>
            </a:pPr>
            <a:fld id="{D47E9748-FAAB-40A9-91D6-AA4E0DB4390D}" type="slidenum">
              <a:rPr lang="en-US" altLang="en-US" smtClean="0"/>
              <a:pPr>
                <a:defRPr/>
              </a:pPr>
              <a:t>5</a:t>
            </a:fld>
            <a:endParaRPr lang="en-US" altLang="en-US" dirty="0"/>
          </a:p>
        </p:txBody>
      </p:sp>
    </p:spTree>
    <p:extLst>
      <p:ext uri="{BB962C8B-B14F-4D97-AF65-F5344CB8AC3E}">
        <p14:creationId xmlns:p14="http://schemas.microsoft.com/office/powerpoint/2010/main" val="70503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Burnout</a:t>
            </a:r>
          </a:p>
          <a:p>
            <a:r>
              <a:rPr lang="en-US" altLang="en-US"/>
              <a:t>The loss of human caring</a:t>
            </a:r>
          </a:p>
          <a:p>
            <a:r>
              <a:rPr lang="en-US" altLang="en-US"/>
              <a:t>Emotional Exhaustion</a:t>
            </a:r>
          </a:p>
          <a:p>
            <a:r>
              <a:rPr lang="en-US" altLang="en-US"/>
              <a:t>Distancing Oneself</a:t>
            </a:r>
          </a:p>
          <a:p>
            <a:endParaRPr lang="en-US" altLang="en-US"/>
          </a:p>
          <a:p>
            <a:r>
              <a:rPr lang="en-US" altLang="en-US"/>
              <a:t>CF Syndrome</a:t>
            </a:r>
          </a:p>
          <a:p>
            <a:r>
              <a:rPr lang="en-US" altLang="en-US"/>
              <a:t>Energy and capacity to give is gone</a:t>
            </a:r>
          </a:p>
          <a:p>
            <a:r>
              <a:rPr lang="en-US" altLang="en-US"/>
              <a:t>Monkey in the Middle</a:t>
            </a:r>
          </a:p>
          <a:p>
            <a:r>
              <a:rPr lang="en-US" altLang="en-US"/>
              <a:t>	“Delivering Self” as Product – giving out own energy</a:t>
            </a:r>
          </a:p>
          <a:p>
            <a:r>
              <a:rPr lang="en-US" altLang="en-US"/>
              <a:t>	Vertically ill – Horizontally ill</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0130731F-F93D-42E8-BC98-F7FE4449EFA1}" type="slidenum">
              <a:rPr lang="en-US" altLang="en-US" smtClean="0">
                <a:latin typeface="Times New Roman" panose="02020603050405020304" pitchFamily="18" charset="0"/>
              </a:rPr>
              <a:pPr/>
              <a:t>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01210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Events are traumatic but the</a:t>
            </a:r>
            <a:r>
              <a:rPr lang="en-US" baseline="0" dirty="0"/>
              <a:t> ‘trauma’ is what’s held in the body and mind after those events have passed.  We need to cultivate a different relationship with ourselves (Curiosity and self-compassion) to effectively handle stress and challenges.  Ripple Effect.  The Rubber Ducky.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47E9748-FAAB-40A9-91D6-AA4E0DB4390D}" type="slidenum">
              <a:rPr lang="en-US" altLang="en-US" smtClean="0"/>
              <a:pPr>
                <a:defRPr/>
              </a:pPr>
              <a:t>7</a:t>
            </a:fld>
            <a:endParaRPr lang="en-US" altLang="en-US" dirty="0"/>
          </a:p>
        </p:txBody>
      </p:sp>
    </p:spTree>
    <p:extLst>
      <p:ext uri="{BB962C8B-B14F-4D97-AF65-F5344CB8AC3E}">
        <p14:creationId xmlns:p14="http://schemas.microsoft.com/office/powerpoint/2010/main" val="184090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‘invisible and often insidious culprits of trauma:  </a:t>
            </a:r>
            <a:r>
              <a:rPr lang="en-US" dirty="0" err="1"/>
              <a:t>Fundemental</a:t>
            </a:r>
            <a:r>
              <a:rPr lang="en-US" dirty="0"/>
              <a:t> beliefs challenged and often shattered.</a:t>
            </a:r>
          </a:p>
          <a:p>
            <a:r>
              <a:rPr lang="en-US" dirty="0"/>
              <a:t>Trauma impacts our ability to be present.  Disconnection from self and others.  It can be overt (avoiding) or covert (angry,</a:t>
            </a:r>
            <a:r>
              <a:rPr lang="en-US" baseline="0" dirty="0"/>
              <a:t> </a:t>
            </a:r>
            <a:r>
              <a:rPr lang="en-US" baseline="0" dirty="0" err="1"/>
              <a:t>rageful</a:t>
            </a:r>
            <a:r>
              <a:rPr lang="en-US" baseline="0" dirty="0"/>
              <a:t> toward).  We’re in our own storyline.  </a:t>
            </a:r>
            <a:r>
              <a:rPr lang="en-US" dirty="0"/>
              <a:t>Events are traumatic but the</a:t>
            </a:r>
            <a:r>
              <a:rPr lang="en-US" baseline="0" dirty="0"/>
              <a:t> ‘trauma’ is what’s held in the body and mind after those events have passed.  We need to cultivate a different relationship with ourselves (Curiosity and self-compassion) to effectively handle stress and challenges.  Ripple Effect.  The Rubber Ducky.</a:t>
            </a:r>
            <a:endParaRPr lang="en-US" dirty="0"/>
          </a:p>
        </p:txBody>
      </p:sp>
      <p:sp>
        <p:nvSpPr>
          <p:cNvPr id="4" name="Slide Number Placeholder 3"/>
          <p:cNvSpPr>
            <a:spLocks noGrp="1"/>
          </p:cNvSpPr>
          <p:nvPr>
            <p:ph type="sldNum" sz="quarter" idx="10"/>
          </p:nvPr>
        </p:nvSpPr>
        <p:spPr/>
        <p:txBody>
          <a:bodyPr/>
          <a:lstStyle/>
          <a:p>
            <a:pPr>
              <a:defRPr/>
            </a:pPr>
            <a:fld id="{D47E9748-FAAB-40A9-91D6-AA4E0DB4390D}" type="slidenum">
              <a:rPr lang="en-US" altLang="en-US" smtClean="0"/>
              <a:pPr>
                <a:defRPr/>
              </a:pPr>
              <a:t>9</a:t>
            </a:fld>
            <a:endParaRPr lang="en-US" altLang="en-US" dirty="0"/>
          </a:p>
        </p:txBody>
      </p:sp>
    </p:spTree>
    <p:extLst>
      <p:ext uri="{BB962C8B-B14F-4D97-AF65-F5344CB8AC3E}">
        <p14:creationId xmlns:p14="http://schemas.microsoft.com/office/powerpoint/2010/main" val="1593444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a:t>
            </a:r>
            <a:r>
              <a:rPr lang="en-US" baseline="0" dirty="0"/>
              <a:t> look like Depression and/or anxiety.</a:t>
            </a:r>
            <a:endParaRPr lang="en-US" dirty="0"/>
          </a:p>
        </p:txBody>
      </p:sp>
      <p:sp>
        <p:nvSpPr>
          <p:cNvPr id="4" name="Slide Number Placeholder 3"/>
          <p:cNvSpPr>
            <a:spLocks noGrp="1"/>
          </p:cNvSpPr>
          <p:nvPr>
            <p:ph type="sldNum" sz="quarter" idx="10"/>
          </p:nvPr>
        </p:nvSpPr>
        <p:spPr/>
        <p:txBody>
          <a:bodyPr/>
          <a:lstStyle/>
          <a:p>
            <a:pPr>
              <a:defRPr/>
            </a:pPr>
            <a:fld id="{D47E9748-FAAB-40A9-91D6-AA4E0DB4390D}" type="slidenum">
              <a:rPr lang="en-US" altLang="en-US" smtClean="0"/>
              <a:pPr>
                <a:defRPr/>
              </a:pPr>
              <a:t>10</a:t>
            </a:fld>
            <a:endParaRPr lang="en-US" altLang="en-US" dirty="0"/>
          </a:p>
        </p:txBody>
      </p:sp>
    </p:spTree>
    <p:extLst>
      <p:ext uri="{BB962C8B-B14F-4D97-AF65-F5344CB8AC3E}">
        <p14:creationId xmlns:p14="http://schemas.microsoft.com/office/powerpoint/2010/main" val="1481439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51468B"/>
            </a:gs>
            <a:gs pos="100000">
              <a:schemeClr val="accent1"/>
            </a:gs>
          </a:gsLst>
          <a:lin ang="14520000"/>
        </a:gradFill>
        <a:effectLst/>
      </p:bgPr>
    </p:bg>
    <p:spTree>
      <p:nvGrpSpPr>
        <p:cNvPr id="1" name=""/>
        <p:cNvGrpSpPr/>
        <p:nvPr/>
      </p:nvGrpSpPr>
      <p:grpSpPr>
        <a:xfrm>
          <a:off x="0" y="0"/>
          <a:ext cx="0" cy="0"/>
          <a:chOff x="0" y="0"/>
          <a:chExt cx="0" cy="0"/>
        </a:xfrm>
      </p:grpSpPr>
      <p:sp>
        <p:nvSpPr>
          <p:cNvPr id="4" name="Rectangle 6"/>
          <p:cNvSpPr/>
          <p:nvPr/>
        </p:nvSpPr>
        <p:spPr>
          <a:xfrm>
            <a:off x="-46038" y="-4763"/>
            <a:ext cx="3968751" cy="6869113"/>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dirty="0">
                <a:solidFill>
                  <a:schemeClr val="tx2"/>
                </a:solidFill>
              </a:rPr>
              <a:t>            </a:t>
            </a:r>
          </a:p>
        </p:txBody>
      </p:sp>
      <p:pic>
        <p:nvPicPr>
          <p:cNvPr id="5"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400" y="911225"/>
            <a:ext cx="24892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bwMode="gray">
          <a:xfrm>
            <a:off x="1423524" y="2212882"/>
            <a:ext cx="6722378" cy="876329"/>
          </a:xfrm>
          <a:prstGeom prst="rect">
            <a:avLst/>
          </a:prstGeom>
        </p:spPr>
        <p:txBody>
          <a:bodyPr rIns="0" bIns="0" anchorCtr="0"/>
          <a:lstStyle>
            <a:lvl1pPr>
              <a:lnSpc>
                <a:spcPct val="90000"/>
              </a:lnSpc>
              <a:defRPr sz="4000"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1423524" y="3166257"/>
            <a:ext cx="6400800" cy="685800"/>
          </a:xfrm>
          <a:prstGeom prst="rect">
            <a:avLst/>
          </a:prstGeo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bwMode="gray">
          <a:xfrm>
            <a:off x="1423988" y="6529388"/>
            <a:ext cx="849312" cy="168275"/>
          </a:xfrm>
        </p:spPr>
        <p:txBody>
          <a:bodyPr/>
          <a:lstStyle>
            <a:lvl1pPr>
              <a:defRPr>
                <a:solidFill>
                  <a:prstClr val="white"/>
                </a:solidFill>
              </a:defRPr>
            </a:lvl1pPr>
          </a:lstStyle>
          <a:p>
            <a:pPr>
              <a:defRPr/>
            </a:pPr>
            <a:fld id="{BE779CE3-C799-4B59-A4F4-3322D1F7A69D}" type="datetimeFigureOut">
              <a:rPr lang="en-US"/>
              <a:pPr>
                <a:defRPr/>
              </a:pPr>
              <a:t>2/9/2018</a:t>
            </a:fld>
            <a:endParaRPr lang="en-US" dirty="0"/>
          </a:p>
        </p:txBody>
      </p:sp>
    </p:spTree>
    <p:extLst>
      <p:ext uri="{BB962C8B-B14F-4D97-AF65-F5344CB8AC3E}">
        <p14:creationId xmlns:p14="http://schemas.microsoft.com/office/powerpoint/2010/main" val="505672074"/>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9">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p:nvSpPr>
        <p:spPr>
          <a:xfrm>
            <a:off x="-15875" y="-7938"/>
            <a:ext cx="7031038" cy="68834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dirty="0">
                <a:solidFill>
                  <a:schemeClr val="tx2"/>
                </a:solidFill>
              </a:rPr>
              <a:t>   </a:t>
            </a:r>
          </a:p>
        </p:txBody>
      </p:sp>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400" y="911225"/>
            <a:ext cx="24892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bwMode="gray">
          <a:xfrm>
            <a:off x="1404256" y="2936911"/>
            <a:ext cx="3886200" cy="1143000"/>
          </a:xfrm>
          <a:prstGeom prst="rect">
            <a:avLst/>
          </a:prstGeom>
        </p:spPr>
        <p:txBody>
          <a:bodyPr rIns="0" bIns="0" anchorCtr="0"/>
          <a:lstStyle>
            <a:lvl1pPr>
              <a:lnSpc>
                <a:spcPct val="90000"/>
              </a:lnSpc>
              <a:defRPr sz="2800" b="0">
                <a:solidFill>
                  <a:schemeClr val="bg1"/>
                </a:solidFill>
              </a:defRPr>
            </a:lvl1pPr>
          </a:lstStyle>
          <a:p>
            <a:r>
              <a:rPr lang="en-US"/>
              <a:t>Click to edit Master title style</a:t>
            </a:r>
            <a:endParaRPr lang="en-US" dirty="0"/>
          </a:p>
        </p:txBody>
      </p:sp>
      <p:sp>
        <p:nvSpPr>
          <p:cNvPr id="9" name="Subtitle 2"/>
          <p:cNvSpPr>
            <a:spLocks noGrp="1"/>
          </p:cNvSpPr>
          <p:nvPr>
            <p:ph type="subTitle" idx="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4083030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10">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p:nvSpPr>
        <p:spPr>
          <a:xfrm>
            <a:off x="-15875" y="-7938"/>
            <a:ext cx="7031038" cy="68834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dirty="0">
                <a:solidFill>
                  <a:schemeClr val="tx2"/>
                </a:solidFill>
              </a:rPr>
              <a:t>   </a:t>
            </a:r>
          </a:p>
        </p:txBody>
      </p:sp>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400" y="911225"/>
            <a:ext cx="24892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bwMode="gray">
          <a:xfrm>
            <a:off x="1404256" y="2936911"/>
            <a:ext cx="3886200" cy="1143000"/>
          </a:xfrm>
          <a:prstGeom prst="rect">
            <a:avLst/>
          </a:prstGeom>
        </p:spPr>
        <p:txBody>
          <a:bodyPr rIns="0" bIns="0" anchorCtr="0"/>
          <a:lstStyle>
            <a:lvl1pPr>
              <a:lnSpc>
                <a:spcPct val="90000"/>
              </a:lnSpc>
              <a:defRPr sz="2800" b="0">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5066766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11">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p:nvSpPr>
        <p:spPr>
          <a:xfrm>
            <a:off x="-15875" y="-7938"/>
            <a:ext cx="7031038" cy="68834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dirty="0">
                <a:solidFill>
                  <a:schemeClr val="tx2"/>
                </a:solidFill>
              </a:rPr>
              <a:t>   </a:t>
            </a:r>
          </a:p>
        </p:txBody>
      </p:sp>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400" y="911225"/>
            <a:ext cx="24892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bwMode="gray">
          <a:xfrm>
            <a:off x="1404256" y="2936911"/>
            <a:ext cx="3886200" cy="1143000"/>
          </a:xfrm>
          <a:prstGeom prst="rect">
            <a:avLst/>
          </a:prstGeom>
        </p:spPr>
        <p:txBody>
          <a:bodyPr rIns="0" bIns="0" anchorCtr="0"/>
          <a:lstStyle>
            <a:lvl1pPr>
              <a:lnSpc>
                <a:spcPct val="90000"/>
              </a:lnSpc>
              <a:defRPr sz="2800" b="0">
                <a:solidFill>
                  <a:schemeClr val="bg1"/>
                </a:solidFill>
              </a:defRPr>
            </a:lvl1pPr>
          </a:lstStyle>
          <a:p>
            <a:r>
              <a:rPr lang="en-US"/>
              <a:t>Click to edit Master title style</a:t>
            </a:r>
            <a:endParaRPr lang="en-US" dirty="0"/>
          </a:p>
        </p:txBody>
      </p:sp>
      <p:sp>
        <p:nvSpPr>
          <p:cNvPr id="9" name="Subtitle 2"/>
          <p:cNvSpPr>
            <a:spLocks noGrp="1"/>
          </p:cNvSpPr>
          <p:nvPr>
            <p:ph type="subTitle" idx="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3398642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Your Photo">
    <p:bg bwMode="gray">
      <p:bgPr>
        <a:gradFill rotWithShape="1">
          <a:gsLst>
            <a:gs pos="0">
              <a:srgbClr val="514689"/>
            </a:gs>
            <a:gs pos="100000">
              <a:schemeClr val="accent1"/>
            </a:gs>
          </a:gsLst>
          <a:lin ang="14520000"/>
        </a:gradFill>
        <a:effectLst/>
      </p:bgPr>
    </p:bg>
    <p:spTree>
      <p:nvGrpSpPr>
        <p:cNvPr id="1" name=""/>
        <p:cNvGrpSpPr/>
        <p:nvPr/>
      </p:nvGrpSpPr>
      <p:grpSpPr>
        <a:xfrm>
          <a:off x="0" y="0"/>
          <a:ext cx="0" cy="0"/>
          <a:chOff x="0" y="0"/>
          <a:chExt cx="0" cy="0"/>
        </a:xfrm>
      </p:grpSpPr>
      <p:sp>
        <p:nvSpPr>
          <p:cNvPr id="4" name="TextBox 3"/>
          <p:cNvSpPr txBox="1"/>
          <p:nvPr/>
        </p:nvSpPr>
        <p:spPr>
          <a:xfrm>
            <a:off x="9220200" y="877888"/>
            <a:ext cx="1643063" cy="3236912"/>
          </a:xfrm>
          <a:prstGeom prst="rect">
            <a:avLst/>
          </a:prstGeom>
          <a:solidFill>
            <a:schemeClr val="tx1">
              <a:lumMod val="60000"/>
              <a:lumOff val="40000"/>
            </a:schemeClr>
          </a:solidFill>
        </p:spPr>
        <p:txBody>
          <a:bodyPr lIns="0" tIns="0" rIns="0" bIns="0"/>
          <a:lstStyle/>
          <a:p>
            <a:pPr>
              <a:lnSpc>
                <a:spcPct val="90000"/>
              </a:lnSpc>
              <a:spcBef>
                <a:spcPts val="600"/>
              </a:spcBef>
              <a:defRPr/>
            </a:pPr>
            <a:r>
              <a:rPr lang="en-US" sz="1200" spc="-50" dirty="0">
                <a:solidFill>
                  <a:schemeClr val="bg1"/>
                </a:solidFill>
              </a:rPr>
              <a:t>How to put in your own Photo:</a:t>
            </a:r>
          </a:p>
          <a:p>
            <a:pPr>
              <a:lnSpc>
                <a:spcPct val="90000"/>
              </a:lnSpc>
              <a:spcBef>
                <a:spcPts val="600"/>
              </a:spcBef>
              <a:defRPr/>
            </a:pPr>
            <a:r>
              <a:rPr lang="en-US" sz="1200" spc="-50" dirty="0">
                <a:solidFill>
                  <a:schemeClr val="bg1"/>
                </a:solidFill>
              </a:rPr>
              <a:t>Go to ‘View-Slide Master’</a:t>
            </a:r>
          </a:p>
          <a:p>
            <a:pPr>
              <a:lnSpc>
                <a:spcPct val="90000"/>
              </a:lnSpc>
              <a:spcBef>
                <a:spcPts val="600"/>
              </a:spcBef>
              <a:defRPr/>
            </a:pPr>
            <a:r>
              <a:rPr lang="en-US" sz="1200" spc="-50" dirty="0">
                <a:solidFill>
                  <a:schemeClr val="bg1"/>
                </a:solidFill>
              </a:rPr>
              <a:t>Go to ‘Insert-Picture’</a:t>
            </a:r>
          </a:p>
          <a:p>
            <a:pPr>
              <a:lnSpc>
                <a:spcPct val="90000"/>
              </a:lnSpc>
              <a:spcBef>
                <a:spcPts val="600"/>
              </a:spcBef>
              <a:defRPr/>
            </a:pPr>
            <a:r>
              <a:rPr lang="en-US" sz="1200" spc="-50" dirty="0">
                <a:solidFill>
                  <a:schemeClr val="bg1"/>
                </a:solidFill>
              </a:rPr>
              <a:t>Browse to the image you would like to place. Image should be 1024x768, 1200x900, or other 4:3 aspect ratio</a:t>
            </a:r>
          </a:p>
          <a:p>
            <a:pPr>
              <a:lnSpc>
                <a:spcPct val="90000"/>
              </a:lnSpc>
              <a:spcBef>
                <a:spcPts val="600"/>
              </a:spcBef>
              <a:defRPr/>
            </a:pPr>
            <a:r>
              <a:rPr lang="en-US" sz="1200" spc="-50" dirty="0">
                <a:solidFill>
                  <a:schemeClr val="bg1"/>
                </a:solidFill>
              </a:rPr>
              <a:t>Select image and click OK</a:t>
            </a:r>
          </a:p>
          <a:p>
            <a:pPr>
              <a:lnSpc>
                <a:spcPct val="90000"/>
              </a:lnSpc>
              <a:spcBef>
                <a:spcPts val="600"/>
              </a:spcBef>
              <a:defRPr/>
            </a:pPr>
            <a:r>
              <a:rPr lang="en-US" sz="1200" spc="-50" dirty="0">
                <a:solidFill>
                  <a:schemeClr val="bg1"/>
                </a:solidFill>
              </a:rPr>
              <a:t>Scale to full screen size if necessary.</a:t>
            </a:r>
          </a:p>
          <a:p>
            <a:pPr>
              <a:lnSpc>
                <a:spcPct val="90000"/>
              </a:lnSpc>
              <a:spcBef>
                <a:spcPts val="600"/>
              </a:spcBef>
              <a:defRPr/>
            </a:pPr>
            <a:r>
              <a:rPr lang="en-US" sz="1200" spc="-50" dirty="0">
                <a:solidFill>
                  <a:schemeClr val="bg1"/>
                </a:solidFill>
              </a:rPr>
              <a:t>Click image, go to ‘Format-Send to Back’</a:t>
            </a:r>
          </a:p>
          <a:p>
            <a:pPr>
              <a:lnSpc>
                <a:spcPct val="90000"/>
              </a:lnSpc>
              <a:spcBef>
                <a:spcPts val="600"/>
              </a:spcBef>
              <a:defRPr/>
            </a:pPr>
            <a:r>
              <a:rPr lang="en-US" sz="1200" spc="-50" dirty="0">
                <a:solidFill>
                  <a:schemeClr val="bg1"/>
                </a:solidFill>
              </a:rPr>
              <a:t>Go to ‘View-Normal’ to return to slides</a:t>
            </a:r>
          </a:p>
        </p:txBody>
      </p:sp>
      <p:sp>
        <p:nvSpPr>
          <p:cNvPr id="5" name="Rectangle 6"/>
          <p:cNvSpPr/>
          <p:nvPr/>
        </p:nvSpPr>
        <p:spPr>
          <a:xfrm>
            <a:off x="-15875" y="-7938"/>
            <a:ext cx="7031038" cy="68834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dirty="0">
                <a:solidFill>
                  <a:schemeClr val="tx2"/>
                </a:solidFill>
              </a:rPr>
              <a:t>   </a:t>
            </a:r>
          </a:p>
        </p:txBody>
      </p:sp>
      <p:pic>
        <p:nvPicPr>
          <p:cNvPr id="6"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400" y="911225"/>
            <a:ext cx="24892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a:spLocks noGrp="1"/>
          </p:cNvSpPr>
          <p:nvPr>
            <p:ph type="ctrTitle"/>
          </p:nvPr>
        </p:nvSpPr>
        <p:spPr bwMode="gray">
          <a:xfrm>
            <a:off x="1404256" y="2936911"/>
            <a:ext cx="3886200" cy="1143000"/>
          </a:xfrm>
          <a:prstGeom prst="rect">
            <a:avLst/>
          </a:prstGeom>
        </p:spPr>
        <p:txBody>
          <a:bodyPr rIns="0" bIns="0" anchorCtr="0"/>
          <a:lstStyle>
            <a:lvl1pPr>
              <a:lnSpc>
                <a:spcPct val="90000"/>
              </a:lnSpc>
              <a:defRPr sz="2800" b="0">
                <a:solidFill>
                  <a:schemeClr val="bg1"/>
                </a:solidFill>
              </a:defRPr>
            </a:lvl1pPr>
          </a:lstStyle>
          <a:p>
            <a:r>
              <a:rPr lang="en-US"/>
              <a:t>Click to edit Master title style</a:t>
            </a:r>
            <a:endParaRPr lang="en-US" dirty="0"/>
          </a:p>
        </p:txBody>
      </p:sp>
      <p:sp>
        <p:nvSpPr>
          <p:cNvPr id="20" name="Subtitle 2"/>
          <p:cNvSpPr>
            <a:spLocks noGrp="1"/>
          </p:cNvSpPr>
          <p:nvPr>
            <p:ph type="subTitle" idx="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6451499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01197" y="1621971"/>
            <a:ext cx="7049689" cy="409302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990600" y="914400"/>
            <a:ext cx="6854952"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a:t>Click to edit Master text styles</a:t>
            </a:r>
          </a:p>
        </p:txBody>
      </p:sp>
      <p:sp>
        <p:nvSpPr>
          <p:cNvPr id="5" name="Date Placeholder 3"/>
          <p:cNvSpPr>
            <a:spLocks noGrp="1"/>
          </p:cNvSpPr>
          <p:nvPr>
            <p:ph type="dt" sz="half" idx="14"/>
          </p:nvPr>
        </p:nvSpPr>
        <p:spPr>
          <a:xfrm>
            <a:off x="2349500" y="6529388"/>
            <a:ext cx="850900" cy="168275"/>
          </a:xfrm>
        </p:spPr>
        <p:txBody>
          <a:bodyPr/>
          <a:lstStyle>
            <a:lvl1pPr>
              <a:defRPr/>
            </a:lvl1pPr>
          </a:lstStyle>
          <a:p>
            <a:pPr>
              <a:defRPr/>
            </a:pPr>
            <a:endParaRPr lang="en-US" dirty="0"/>
          </a:p>
        </p:txBody>
      </p:sp>
      <p:sp>
        <p:nvSpPr>
          <p:cNvPr id="6" name="Footer Placeholder 4"/>
          <p:cNvSpPr>
            <a:spLocks noGrp="1"/>
          </p:cNvSpPr>
          <p:nvPr>
            <p:ph type="ftr" sz="quarter" idx="15"/>
          </p:nvPr>
        </p:nvSpPr>
        <p:spPr>
          <a:xfrm>
            <a:off x="3122613" y="6484938"/>
            <a:ext cx="5181600" cy="231775"/>
          </a:xfrm>
        </p:spPr>
        <p:txBody>
          <a:bodyPr/>
          <a:lstStyle>
            <a:lvl1pPr>
              <a:defRPr/>
            </a:lvl1pPr>
          </a:lstStyle>
          <a:p>
            <a:pPr>
              <a:defRPr/>
            </a:pPr>
            <a:endParaRPr lang="en-US" dirty="0"/>
          </a:p>
        </p:txBody>
      </p:sp>
      <p:sp>
        <p:nvSpPr>
          <p:cNvPr id="7" name="Slide Number Placeholder 5"/>
          <p:cNvSpPr>
            <a:spLocks noGrp="1"/>
          </p:cNvSpPr>
          <p:nvPr>
            <p:ph type="sldNum" sz="quarter" idx="16"/>
          </p:nvPr>
        </p:nvSpPr>
        <p:spPr>
          <a:xfrm>
            <a:off x="8305800" y="6484938"/>
            <a:ext cx="346075" cy="231775"/>
          </a:xfrm>
        </p:spPr>
        <p:txBody>
          <a:bodyPr/>
          <a:lstStyle>
            <a:lvl1pPr>
              <a:defRPr>
                <a:solidFill>
                  <a:srgbClr val="B1ACCE"/>
                </a:solidFill>
              </a:defRPr>
            </a:lvl1pPr>
          </a:lstStyle>
          <a:p>
            <a:pPr>
              <a:defRPr/>
            </a:pPr>
            <a:fld id="{F97833F2-CB79-4A15-A827-E4F930103B02}" type="slidenum">
              <a:rPr lang="en-US" altLang="en-US"/>
              <a:pPr>
                <a:defRPr/>
              </a:pPr>
              <a:t>‹#›</a:t>
            </a:fld>
            <a:endParaRPr lang="en-US" altLang="en-US" dirty="0"/>
          </a:p>
        </p:txBody>
      </p:sp>
    </p:spTree>
    <p:extLst>
      <p:ext uri="{BB962C8B-B14F-4D97-AF65-F5344CB8AC3E}">
        <p14:creationId xmlns:p14="http://schemas.microsoft.com/office/powerpoint/2010/main" val="335012513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01197" y="1621971"/>
            <a:ext cx="3767328" cy="4093029"/>
          </a:xfrm>
          <a:prstGeom prst="rect">
            <a:avLst/>
          </a:prstGeom>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00422" y="1621971"/>
            <a:ext cx="3767328" cy="4093029"/>
          </a:xfrm>
          <a:prstGeom prst="rect">
            <a:avLst/>
          </a:prstGeo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990599" y="914400"/>
            <a:ext cx="6857999"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a:t>Click to edit Master text styles</a:t>
            </a:r>
          </a:p>
        </p:txBody>
      </p:sp>
      <p:sp>
        <p:nvSpPr>
          <p:cNvPr id="6" name="Date Placeholder 4"/>
          <p:cNvSpPr>
            <a:spLocks noGrp="1"/>
          </p:cNvSpPr>
          <p:nvPr>
            <p:ph type="dt" sz="half" idx="14"/>
          </p:nvPr>
        </p:nvSpPr>
        <p:spPr>
          <a:xfrm>
            <a:off x="2349500" y="6529388"/>
            <a:ext cx="850900" cy="168275"/>
          </a:xfrm>
        </p:spPr>
        <p:txBody>
          <a:bodyPr/>
          <a:lstStyle>
            <a:lvl1pPr>
              <a:defRPr/>
            </a:lvl1pPr>
          </a:lstStyle>
          <a:p>
            <a:pPr>
              <a:defRPr/>
            </a:pPr>
            <a:endParaRPr lang="en-US" dirty="0"/>
          </a:p>
        </p:txBody>
      </p:sp>
      <p:sp>
        <p:nvSpPr>
          <p:cNvPr id="7" name="Footer Placeholder 5"/>
          <p:cNvSpPr>
            <a:spLocks noGrp="1"/>
          </p:cNvSpPr>
          <p:nvPr>
            <p:ph type="ftr" sz="quarter" idx="15"/>
          </p:nvPr>
        </p:nvSpPr>
        <p:spPr>
          <a:xfrm>
            <a:off x="3122613" y="6484938"/>
            <a:ext cx="5181600" cy="231775"/>
          </a:xfrm>
        </p:spPr>
        <p:txBody>
          <a:bodyPr/>
          <a:lstStyle>
            <a:lvl1pPr>
              <a:defRPr/>
            </a:lvl1pPr>
          </a:lstStyle>
          <a:p>
            <a:pPr>
              <a:defRPr/>
            </a:pPr>
            <a:endParaRPr lang="en-US" dirty="0"/>
          </a:p>
        </p:txBody>
      </p:sp>
      <p:sp>
        <p:nvSpPr>
          <p:cNvPr id="8" name="Slide Number Placeholder 6"/>
          <p:cNvSpPr>
            <a:spLocks noGrp="1"/>
          </p:cNvSpPr>
          <p:nvPr>
            <p:ph type="sldNum" sz="quarter" idx="16"/>
          </p:nvPr>
        </p:nvSpPr>
        <p:spPr>
          <a:xfrm>
            <a:off x="8305800" y="6484938"/>
            <a:ext cx="346075" cy="231775"/>
          </a:xfrm>
        </p:spPr>
        <p:txBody>
          <a:bodyPr/>
          <a:lstStyle>
            <a:lvl1pPr>
              <a:defRPr>
                <a:solidFill>
                  <a:srgbClr val="B1ACCE"/>
                </a:solidFill>
              </a:defRPr>
            </a:lvl1pPr>
          </a:lstStyle>
          <a:p>
            <a:pPr>
              <a:defRPr/>
            </a:pPr>
            <a:fld id="{3E9A9D95-7CD1-4B0A-B296-6B951D1D1272}" type="slidenum">
              <a:rPr lang="en-US" altLang="en-US"/>
              <a:pPr>
                <a:defRPr/>
              </a:pPr>
              <a:t>‹#›</a:t>
            </a:fld>
            <a:endParaRPr lang="en-US" altLang="en-US" dirty="0"/>
          </a:p>
        </p:txBody>
      </p:sp>
    </p:spTree>
    <p:extLst>
      <p:ext uri="{BB962C8B-B14F-4D97-AF65-F5344CB8AC3E}">
        <p14:creationId xmlns:p14="http://schemas.microsoft.com/office/powerpoint/2010/main" val="381203135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0" y="1624012"/>
            <a:ext cx="3581400" cy="357187"/>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1197" y="1981200"/>
            <a:ext cx="3768895" cy="3733800"/>
          </a:xfrm>
          <a:prstGeom prst="rect">
            <a:avLst/>
          </a:prstGeom>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08036" y="1624012"/>
            <a:ext cx="3770375" cy="357188"/>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7124" y="1981200"/>
            <a:ext cx="3770375" cy="3733800"/>
          </a:xfrm>
          <a:prstGeom prst="rect">
            <a:avLst/>
          </a:prstGeo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p:cNvSpPr>
            <a:spLocks noGrp="1"/>
          </p:cNvSpPr>
          <p:nvPr>
            <p:ph type="body" sz="quarter" idx="13"/>
          </p:nvPr>
        </p:nvSpPr>
        <p:spPr>
          <a:xfrm>
            <a:off x="990599" y="914400"/>
            <a:ext cx="6852557"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a:t>Click to edit Master text styles</a:t>
            </a:r>
          </a:p>
        </p:txBody>
      </p:sp>
      <p:sp>
        <p:nvSpPr>
          <p:cNvPr id="8" name="Date Placeholder 6"/>
          <p:cNvSpPr>
            <a:spLocks noGrp="1"/>
          </p:cNvSpPr>
          <p:nvPr>
            <p:ph type="dt" sz="half" idx="14"/>
          </p:nvPr>
        </p:nvSpPr>
        <p:spPr>
          <a:xfrm>
            <a:off x="2349500" y="6529388"/>
            <a:ext cx="850900" cy="168275"/>
          </a:xfrm>
        </p:spPr>
        <p:txBody>
          <a:bodyPr/>
          <a:lstStyle>
            <a:lvl1pPr>
              <a:defRPr/>
            </a:lvl1pPr>
          </a:lstStyle>
          <a:p>
            <a:pPr>
              <a:defRPr/>
            </a:pPr>
            <a:endParaRPr lang="en-US" dirty="0"/>
          </a:p>
        </p:txBody>
      </p:sp>
      <p:sp>
        <p:nvSpPr>
          <p:cNvPr id="9" name="Footer Placeholder 7"/>
          <p:cNvSpPr>
            <a:spLocks noGrp="1"/>
          </p:cNvSpPr>
          <p:nvPr>
            <p:ph type="ftr" sz="quarter" idx="15"/>
          </p:nvPr>
        </p:nvSpPr>
        <p:spPr>
          <a:xfrm>
            <a:off x="3122613" y="6484938"/>
            <a:ext cx="5181600" cy="231775"/>
          </a:xfrm>
        </p:spPr>
        <p:txBody>
          <a:bodyPr/>
          <a:lstStyle>
            <a:lvl1pPr>
              <a:defRPr/>
            </a:lvl1pPr>
          </a:lstStyle>
          <a:p>
            <a:pPr>
              <a:defRPr/>
            </a:pPr>
            <a:endParaRPr lang="en-US" dirty="0"/>
          </a:p>
        </p:txBody>
      </p:sp>
      <p:sp>
        <p:nvSpPr>
          <p:cNvPr id="10" name="Slide Number Placeholder 8"/>
          <p:cNvSpPr>
            <a:spLocks noGrp="1"/>
          </p:cNvSpPr>
          <p:nvPr>
            <p:ph type="sldNum" sz="quarter" idx="16"/>
          </p:nvPr>
        </p:nvSpPr>
        <p:spPr>
          <a:xfrm>
            <a:off x="8305800" y="6484938"/>
            <a:ext cx="346075" cy="231775"/>
          </a:xfrm>
        </p:spPr>
        <p:txBody>
          <a:bodyPr/>
          <a:lstStyle>
            <a:lvl1pPr>
              <a:defRPr>
                <a:solidFill>
                  <a:srgbClr val="B1ACCE"/>
                </a:solidFill>
              </a:defRPr>
            </a:lvl1pPr>
          </a:lstStyle>
          <a:p>
            <a:pPr>
              <a:defRPr/>
            </a:pPr>
            <a:fld id="{1EEBA7CE-F796-4FB3-9825-83F6E949C0F2}" type="slidenum">
              <a:rPr lang="en-US" altLang="en-US"/>
              <a:pPr>
                <a:defRPr/>
              </a:pPr>
              <a:t>‹#›</a:t>
            </a:fld>
            <a:endParaRPr lang="en-US" altLang="en-US" dirty="0"/>
          </a:p>
        </p:txBody>
      </p:sp>
    </p:spTree>
    <p:extLst>
      <p:ext uri="{BB962C8B-B14F-4D97-AF65-F5344CB8AC3E}">
        <p14:creationId xmlns:p14="http://schemas.microsoft.com/office/powerpoint/2010/main" val="223494773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85157" y="3724712"/>
            <a:ext cx="3586843" cy="347472"/>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90600" y="4038600"/>
            <a:ext cx="3579492" cy="1676400"/>
          </a:xfrm>
          <a:prstGeom prst="rect">
            <a:avLst/>
          </a:prstGeom>
        </p:spPr>
        <p:txBody>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a:t>Click to edit Master text styles</a:t>
            </a:r>
          </a:p>
        </p:txBody>
      </p:sp>
      <p:sp>
        <p:nvSpPr>
          <p:cNvPr id="5" name="Text Placeholder 4"/>
          <p:cNvSpPr>
            <a:spLocks noGrp="1"/>
          </p:cNvSpPr>
          <p:nvPr>
            <p:ph type="body" sz="quarter" idx="3"/>
          </p:nvPr>
        </p:nvSpPr>
        <p:spPr>
          <a:xfrm>
            <a:off x="4908036" y="3724712"/>
            <a:ext cx="3584448" cy="347472"/>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08036" y="4038600"/>
            <a:ext cx="3580898" cy="1676400"/>
          </a:xfrm>
          <a:prstGeom prst="rect">
            <a:avLst/>
          </a:prstGeom>
        </p:spPr>
        <p:txBody>
          <a:bodyPr/>
          <a:lstStyle>
            <a:lvl1pPr marL="0" indent="0">
              <a:buNone/>
              <a:defRPr lang="en-US" dirty="0" smtClean="0"/>
            </a:lvl1pPr>
            <a:lvl2pPr marL="206375" indent="0">
              <a:buNone/>
              <a:defRPr lang="en-US" dirty="0" smtClean="0"/>
            </a:lvl2pPr>
            <a:lvl3pPr marL="457200" indent="0">
              <a:buNone/>
              <a:defRPr lang="en-US" dirty="0" smtClean="0"/>
            </a:lvl3pPr>
            <a:lvl4pPr marL="631825" indent="0">
              <a:buNone/>
              <a:defRPr lang="en-US" dirty="0" smtClean="0"/>
            </a:lvl4pPr>
            <a:lvl5pPr marL="804862" indent="0">
              <a:buNone/>
              <a:defRPr lang="en-US" dirty="0"/>
            </a:lvl5pPr>
          </a:lstStyle>
          <a:p>
            <a:pPr lvl="0"/>
            <a:r>
              <a:rPr lang="en-US"/>
              <a:t>Click to edit Master text styles</a:t>
            </a:r>
          </a:p>
        </p:txBody>
      </p:sp>
      <p:sp>
        <p:nvSpPr>
          <p:cNvPr id="14" name="Text Placeholder 10"/>
          <p:cNvSpPr>
            <a:spLocks noGrp="1"/>
          </p:cNvSpPr>
          <p:nvPr>
            <p:ph type="body" sz="quarter" idx="13"/>
          </p:nvPr>
        </p:nvSpPr>
        <p:spPr>
          <a:xfrm>
            <a:off x="990599" y="914400"/>
            <a:ext cx="6852557"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a:t>Click to edit Master text styles</a:t>
            </a:r>
          </a:p>
        </p:txBody>
      </p:sp>
      <p:sp>
        <p:nvSpPr>
          <p:cNvPr id="13" name="Picture Placeholder 12"/>
          <p:cNvSpPr>
            <a:spLocks noGrp="1"/>
          </p:cNvSpPr>
          <p:nvPr>
            <p:ph type="pic" sz="quarter" idx="14"/>
          </p:nvPr>
        </p:nvSpPr>
        <p:spPr>
          <a:xfrm>
            <a:off x="990600" y="1622424"/>
            <a:ext cx="3429000" cy="1994355"/>
          </a:xfrm>
          <a:prstGeom prst="rect">
            <a:avLst/>
          </a:prstGeom>
        </p:spPr>
        <p:txBody>
          <a:bodyPr anchor="ctr"/>
          <a:lstStyle>
            <a:lvl1pPr marL="0" indent="0" algn="ctr">
              <a:buNone/>
              <a:defRPr/>
            </a:lvl1pPr>
          </a:lstStyle>
          <a:p>
            <a:pPr lvl="0"/>
            <a:r>
              <a:rPr lang="en-US" noProof="0" dirty="0"/>
              <a:t>Click icon to add picture</a:t>
            </a:r>
          </a:p>
        </p:txBody>
      </p:sp>
      <p:sp>
        <p:nvSpPr>
          <p:cNvPr id="15" name="Picture Placeholder 12"/>
          <p:cNvSpPr>
            <a:spLocks noGrp="1"/>
          </p:cNvSpPr>
          <p:nvPr>
            <p:ph type="pic" sz="quarter" idx="15"/>
          </p:nvPr>
        </p:nvSpPr>
        <p:spPr>
          <a:xfrm>
            <a:off x="4908036" y="1622424"/>
            <a:ext cx="3429000" cy="1994355"/>
          </a:xfrm>
          <a:prstGeom prst="rect">
            <a:avLst/>
          </a:prstGeom>
        </p:spPr>
        <p:txBody>
          <a:bodyPr anchor="ctr"/>
          <a:lstStyle>
            <a:lvl1pPr marL="0" indent="0" algn="ctr">
              <a:buNone/>
              <a:defRPr/>
            </a:lvl1pPr>
          </a:lstStyle>
          <a:p>
            <a:pPr lvl="0"/>
            <a:r>
              <a:rPr lang="en-US" noProof="0" dirty="0"/>
              <a:t>Click icon to add picture</a:t>
            </a:r>
          </a:p>
        </p:txBody>
      </p:sp>
      <p:sp>
        <p:nvSpPr>
          <p:cNvPr id="10" name="Date Placeholder 6"/>
          <p:cNvSpPr>
            <a:spLocks noGrp="1"/>
          </p:cNvSpPr>
          <p:nvPr>
            <p:ph type="dt" sz="half" idx="16"/>
          </p:nvPr>
        </p:nvSpPr>
        <p:spPr>
          <a:xfrm>
            <a:off x="2349500" y="6529388"/>
            <a:ext cx="850900" cy="168275"/>
          </a:xfrm>
        </p:spPr>
        <p:txBody>
          <a:bodyPr/>
          <a:lstStyle>
            <a:lvl1pPr>
              <a:defRPr/>
            </a:lvl1pPr>
          </a:lstStyle>
          <a:p>
            <a:pPr>
              <a:defRPr/>
            </a:pPr>
            <a:endParaRPr lang="en-US" dirty="0"/>
          </a:p>
        </p:txBody>
      </p:sp>
      <p:sp>
        <p:nvSpPr>
          <p:cNvPr id="11" name="Footer Placeholder 7"/>
          <p:cNvSpPr>
            <a:spLocks noGrp="1"/>
          </p:cNvSpPr>
          <p:nvPr>
            <p:ph type="ftr" sz="quarter" idx="17"/>
          </p:nvPr>
        </p:nvSpPr>
        <p:spPr>
          <a:xfrm>
            <a:off x="3122613" y="6484938"/>
            <a:ext cx="5181600" cy="231775"/>
          </a:xfrm>
        </p:spPr>
        <p:txBody>
          <a:bodyPr/>
          <a:lstStyle>
            <a:lvl1pPr>
              <a:defRPr/>
            </a:lvl1pPr>
          </a:lstStyle>
          <a:p>
            <a:pPr>
              <a:defRPr/>
            </a:pPr>
            <a:endParaRPr lang="en-US" dirty="0"/>
          </a:p>
        </p:txBody>
      </p:sp>
      <p:sp>
        <p:nvSpPr>
          <p:cNvPr id="12" name="Slide Number Placeholder 8"/>
          <p:cNvSpPr>
            <a:spLocks noGrp="1"/>
          </p:cNvSpPr>
          <p:nvPr>
            <p:ph type="sldNum" sz="quarter" idx="18"/>
          </p:nvPr>
        </p:nvSpPr>
        <p:spPr>
          <a:xfrm>
            <a:off x="8305800" y="6484938"/>
            <a:ext cx="346075" cy="231775"/>
          </a:xfrm>
        </p:spPr>
        <p:txBody>
          <a:bodyPr/>
          <a:lstStyle>
            <a:lvl1pPr>
              <a:defRPr>
                <a:solidFill>
                  <a:srgbClr val="B1ACCE"/>
                </a:solidFill>
              </a:defRPr>
            </a:lvl1pPr>
          </a:lstStyle>
          <a:p>
            <a:pPr>
              <a:defRPr/>
            </a:pPr>
            <a:fld id="{594CBE26-6AEB-4518-8D23-89117B26B0F5}" type="slidenum">
              <a:rPr lang="en-US" altLang="en-US"/>
              <a:pPr>
                <a:defRPr/>
              </a:pPr>
              <a:t>‹#›</a:t>
            </a:fld>
            <a:endParaRPr lang="en-US" altLang="en-US" dirty="0"/>
          </a:p>
        </p:txBody>
      </p:sp>
    </p:spTree>
    <p:extLst>
      <p:ext uri="{BB962C8B-B14F-4D97-AF65-F5344CB8AC3E}">
        <p14:creationId xmlns:p14="http://schemas.microsoft.com/office/powerpoint/2010/main" val="171888950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90600" y="1624012"/>
            <a:ext cx="3581400" cy="357187"/>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01197" y="1981200"/>
            <a:ext cx="3773089" cy="1711325"/>
          </a:xfrm>
          <a:prstGeom prst="rect">
            <a:avLst/>
          </a:prstGeom>
        </p:spPr>
        <p:txBody>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90599" y="3652124"/>
            <a:ext cx="3581401" cy="349526"/>
          </a:xfrm>
          <a:prstGeom prst="rect">
            <a:avLst/>
          </a:prstGeom>
        </p:spPr>
        <p:txBody>
          <a:bodyPr anchor="b"/>
          <a:lstStyle>
            <a:lvl1pPr marL="0" indent="0">
              <a:buNone/>
              <a:defRPr sz="185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03911" y="4012035"/>
            <a:ext cx="3770375" cy="1558925"/>
          </a:xfrm>
          <a:prstGeom prst="rect">
            <a:avLst/>
          </a:prstGeo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3"/>
          <p:cNvSpPr>
            <a:spLocks noGrp="1"/>
          </p:cNvSpPr>
          <p:nvPr>
            <p:ph sz="quarter" idx="13"/>
          </p:nvPr>
        </p:nvSpPr>
        <p:spPr>
          <a:xfrm>
            <a:off x="5209563" y="1676400"/>
            <a:ext cx="3934437" cy="3810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0"/>
          <p:cNvSpPr>
            <a:spLocks noGrp="1"/>
          </p:cNvSpPr>
          <p:nvPr>
            <p:ph type="body" sz="quarter" idx="14"/>
          </p:nvPr>
        </p:nvSpPr>
        <p:spPr>
          <a:xfrm>
            <a:off x="990600" y="914400"/>
            <a:ext cx="6858000"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a:t>Click to edit Master text styles</a:t>
            </a:r>
          </a:p>
        </p:txBody>
      </p:sp>
      <p:sp>
        <p:nvSpPr>
          <p:cNvPr id="9" name="Date Placeholder 6"/>
          <p:cNvSpPr>
            <a:spLocks noGrp="1"/>
          </p:cNvSpPr>
          <p:nvPr>
            <p:ph type="dt" sz="half" idx="15"/>
          </p:nvPr>
        </p:nvSpPr>
        <p:spPr>
          <a:xfrm>
            <a:off x="2349500" y="6529388"/>
            <a:ext cx="850900" cy="168275"/>
          </a:xfrm>
        </p:spPr>
        <p:txBody>
          <a:bodyPr/>
          <a:lstStyle>
            <a:lvl1pPr>
              <a:defRPr/>
            </a:lvl1pPr>
          </a:lstStyle>
          <a:p>
            <a:pPr>
              <a:defRPr/>
            </a:pPr>
            <a:endParaRPr lang="en-US" dirty="0"/>
          </a:p>
        </p:txBody>
      </p:sp>
      <p:sp>
        <p:nvSpPr>
          <p:cNvPr id="10" name="Footer Placeholder 7"/>
          <p:cNvSpPr>
            <a:spLocks noGrp="1"/>
          </p:cNvSpPr>
          <p:nvPr>
            <p:ph type="ftr" sz="quarter" idx="16"/>
          </p:nvPr>
        </p:nvSpPr>
        <p:spPr>
          <a:xfrm>
            <a:off x="3122613" y="6484938"/>
            <a:ext cx="5181600" cy="231775"/>
          </a:xfrm>
        </p:spPr>
        <p:txBody>
          <a:bodyPr/>
          <a:lstStyle>
            <a:lvl1pPr>
              <a:defRPr/>
            </a:lvl1pPr>
          </a:lstStyle>
          <a:p>
            <a:pPr>
              <a:defRPr/>
            </a:pPr>
            <a:endParaRPr lang="en-US" dirty="0"/>
          </a:p>
        </p:txBody>
      </p:sp>
      <p:sp>
        <p:nvSpPr>
          <p:cNvPr id="11" name="Slide Number Placeholder 8"/>
          <p:cNvSpPr>
            <a:spLocks noGrp="1"/>
          </p:cNvSpPr>
          <p:nvPr>
            <p:ph type="sldNum" sz="quarter" idx="17"/>
          </p:nvPr>
        </p:nvSpPr>
        <p:spPr>
          <a:xfrm>
            <a:off x="8305800" y="6484938"/>
            <a:ext cx="346075" cy="231775"/>
          </a:xfrm>
        </p:spPr>
        <p:txBody>
          <a:bodyPr/>
          <a:lstStyle>
            <a:lvl1pPr>
              <a:defRPr>
                <a:solidFill>
                  <a:srgbClr val="B1ACCE"/>
                </a:solidFill>
              </a:defRPr>
            </a:lvl1pPr>
          </a:lstStyle>
          <a:p>
            <a:pPr>
              <a:defRPr/>
            </a:pPr>
            <a:fld id="{B1796997-6228-4D43-A275-D30BA22A5938}" type="slidenum">
              <a:rPr lang="en-US" altLang="en-US"/>
              <a:pPr>
                <a:defRPr/>
              </a:pPr>
              <a:t>‹#›</a:t>
            </a:fld>
            <a:endParaRPr lang="en-US" altLang="en-US" dirty="0"/>
          </a:p>
        </p:txBody>
      </p:sp>
    </p:spTree>
    <p:extLst>
      <p:ext uri="{BB962C8B-B14F-4D97-AF65-F5344CB8AC3E}">
        <p14:creationId xmlns:p14="http://schemas.microsoft.com/office/powerpoint/2010/main" val="212264020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Key Facts + Side Images">
    <p:bg>
      <p:bgPr>
        <a:gradFill rotWithShape="1">
          <a:gsLst>
            <a:gs pos="0">
              <a:srgbClr val="514689"/>
            </a:gs>
            <a:gs pos="100000">
              <a:schemeClr val="accent1"/>
            </a:gs>
          </a:gsLst>
          <a:lin ang="14520000"/>
        </a:gradFill>
        <a:effectLst/>
      </p:bgPr>
    </p:bg>
    <p:spTree>
      <p:nvGrpSpPr>
        <p:cNvPr id="1" name=""/>
        <p:cNvGrpSpPr/>
        <p:nvPr/>
      </p:nvGrpSpPr>
      <p:grpSpPr>
        <a:xfrm>
          <a:off x="0" y="0"/>
          <a:ext cx="0" cy="0"/>
          <a:chOff x="0" y="0"/>
          <a:chExt cx="0" cy="0"/>
        </a:xfrm>
      </p:grpSpPr>
      <p:sp>
        <p:nvSpPr>
          <p:cNvPr id="8" name="Rectangle 6"/>
          <p:cNvSpPr/>
          <p:nvPr/>
        </p:nvSpPr>
        <p:spPr>
          <a:xfrm>
            <a:off x="-46038" y="-4763"/>
            <a:ext cx="3968751" cy="6869113"/>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dirty="0">
                <a:solidFill>
                  <a:schemeClr val="tx2"/>
                </a:solidFill>
              </a:rPr>
              <a:t>            </a:t>
            </a: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100" y="6400800"/>
            <a:ext cx="14224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bwMode="gray">
          <a:xfrm>
            <a:off x="990599" y="155448"/>
            <a:ext cx="7713969" cy="762000"/>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bwMode="gray">
          <a:xfrm>
            <a:off x="990599" y="1624013"/>
            <a:ext cx="2438401" cy="349526"/>
          </a:xfrm>
          <a:prstGeom prst="rect">
            <a:avLst/>
          </a:prstGeom>
        </p:spPr>
        <p:txBody>
          <a:bodyPr anchor="b"/>
          <a:lstStyle>
            <a:lvl1pPr marL="0" indent="0">
              <a:buNone/>
              <a:defRPr sz="185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bwMode="gray">
          <a:xfrm>
            <a:off x="801197" y="1981200"/>
            <a:ext cx="2399203" cy="3733800"/>
          </a:xfrm>
          <a:prstGeom prst="rect">
            <a:avLst/>
          </a:prstGeom>
        </p:spPr>
        <p:txBody>
          <a:bodyPr/>
          <a:lstStyle>
            <a:lvl1pPr>
              <a:buClr>
                <a:schemeClr val="bg1"/>
              </a:buClr>
              <a:defRPr lang="en-US" sz="1850" smtClean="0">
                <a:solidFill>
                  <a:schemeClr val="bg1"/>
                </a:solidFill>
              </a:defRPr>
            </a:lvl1pPr>
            <a:lvl2pPr>
              <a:buClr>
                <a:schemeClr val="bg1"/>
              </a:buClr>
              <a:defRPr lang="en-US" sz="1850" smtClean="0">
                <a:solidFill>
                  <a:schemeClr val="bg1"/>
                </a:solidFill>
              </a:defRPr>
            </a:lvl2pPr>
            <a:lvl3pPr>
              <a:defRPr lang="en-US" smtClean="0"/>
            </a:lvl3pPr>
            <a:lvl4pPr>
              <a:defRPr lang="en-US" smtClean="0"/>
            </a:lvl4pPr>
            <a:lvl5pPr>
              <a:defRPr lang="en-US"/>
            </a:lvl5pPr>
          </a:lstStyle>
          <a:p>
            <a:pPr lvl="0"/>
            <a:r>
              <a:rPr lang="en-US"/>
              <a:t>Click to edit Master text styles</a:t>
            </a:r>
          </a:p>
          <a:p>
            <a:pPr lvl="1"/>
            <a:r>
              <a:rPr lang="en-US"/>
              <a:t>Second level</a:t>
            </a:r>
          </a:p>
        </p:txBody>
      </p:sp>
      <p:sp>
        <p:nvSpPr>
          <p:cNvPr id="15" name="Text Placeholder 10"/>
          <p:cNvSpPr>
            <a:spLocks noGrp="1"/>
          </p:cNvSpPr>
          <p:nvPr>
            <p:ph type="body" sz="quarter" idx="14"/>
          </p:nvPr>
        </p:nvSpPr>
        <p:spPr bwMode="gray">
          <a:xfrm>
            <a:off x="990600" y="914400"/>
            <a:ext cx="6858000" cy="457200"/>
          </a:xfrm>
          <a:prstGeom prst="rect">
            <a:avLst/>
          </a:prstGeom>
        </p:spPr>
        <p:txBody>
          <a:bodyPr/>
          <a:lstStyle>
            <a:lvl1pPr marL="0" indent="0">
              <a:lnSpc>
                <a:spcPct val="85000"/>
              </a:lnSpc>
              <a:spcBef>
                <a:spcPts val="0"/>
              </a:spcBef>
              <a:buNone/>
              <a:defRPr sz="2000" spc="-80" baseline="0">
                <a:solidFill>
                  <a:schemeClr val="bg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a:t>Click to edit Master text styles</a:t>
            </a:r>
          </a:p>
        </p:txBody>
      </p:sp>
      <p:sp>
        <p:nvSpPr>
          <p:cNvPr id="12" name="Picture Placeholder 11"/>
          <p:cNvSpPr>
            <a:spLocks noGrp="1"/>
          </p:cNvSpPr>
          <p:nvPr>
            <p:ph type="pic" sz="quarter" idx="15"/>
          </p:nvPr>
        </p:nvSpPr>
        <p:spPr bwMode="gray">
          <a:xfrm>
            <a:off x="3505200" y="1622425"/>
            <a:ext cx="2209800" cy="3657600"/>
          </a:xfrm>
          <a:prstGeom prst="rect">
            <a:avLst/>
          </a:prstGeom>
        </p:spPr>
        <p:txBody>
          <a:bodyPr anchor="ctr"/>
          <a:lstStyle>
            <a:lvl1pPr marL="0" indent="0" algn="ctr">
              <a:buNone/>
              <a:defRPr>
                <a:solidFill>
                  <a:schemeClr val="bg1"/>
                </a:solidFill>
              </a:defRPr>
            </a:lvl1pPr>
          </a:lstStyle>
          <a:p>
            <a:pPr lvl="0"/>
            <a:r>
              <a:rPr lang="en-US" noProof="0" dirty="0"/>
              <a:t>Click icon to add picture</a:t>
            </a:r>
          </a:p>
        </p:txBody>
      </p:sp>
      <p:sp>
        <p:nvSpPr>
          <p:cNvPr id="16" name="Picture Placeholder 11"/>
          <p:cNvSpPr>
            <a:spLocks noGrp="1"/>
          </p:cNvSpPr>
          <p:nvPr>
            <p:ph type="pic" sz="quarter" idx="16"/>
          </p:nvPr>
        </p:nvSpPr>
        <p:spPr bwMode="gray">
          <a:xfrm>
            <a:off x="6019800" y="1622425"/>
            <a:ext cx="2209800" cy="3657600"/>
          </a:xfrm>
          <a:prstGeom prst="rect">
            <a:avLst/>
          </a:prstGeom>
        </p:spPr>
        <p:txBody>
          <a:bodyPr anchor="ctr"/>
          <a:lstStyle>
            <a:lvl1pPr marL="0" indent="0" algn="ctr">
              <a:buNone/>
              <a:defRPr>
                <a:solidFill>
                  <a:schemeClr val="bg1"/>
                </a:solidFill>
              </a:defRPr>
            </a:lvl1pPr>
          </a:lstStyle>
          <a:p>
            <a:pPr lvl="0"/>
            <a:r>
              <a:rPr lang="en-US" noProof="0" dirty="0"/>
              <a:t>Click icon to add picture</a:t>
            </a:r>
          </a:p>
        </p:txBody>
      </p:sp>
      <p:sp>
        <p:nvSpPr>
          <p:cNvPr id="10" name="Date Placeholder 6"/>
          <p:cNvSpPr>
            <a:spLocks noGrp="1"/>
          </p:cNvSpPr>
          <p:nvPr>
            <p:ph type="dt" sz="half" idx="17"/>
          </p:nvPr>
        </p:nvSpPr>
        <p:spPr bwMode="gray">
          <a:xfrm>
            <a:off x="2349500" y="6529388"/>
            <a:ext cx="850900" cy="168275"/>
          </a:xfrm>
        </p:spPr>
        <p:txBody>
          <a:bodyPr/>
          <a:lstStyle>
            <a:lvl1pPr>
              <a:defRPr>
                <a:solidFill>
                  <a:schemeClr val="bg1"/>
                </a:solidFill>
              </a:defRPr>
            </a:lvl1pPr>
          </a:lstStyle>
          <a:p>
            <a:pPr>
              <a:defRPr/>
            </a:pPr>
            <a:endParaRPr lang="en-US" dirty="0"/>
          </a:p>
        </p:txBody>
      </p:sp>
      <p:sp>
        <p:nvSpPr>
          <p:cNvPr id="11" name="Footer Placeholder 7"/>
          <p:cNvSpPr>
            <a:spLocks noGrp="1"/>
          </p:cNvSpPr>
          <p:nvPr>
            <p:ph type="ftr" sz="quarter" idx="18"/>
          </p:nvPr>
        </p:nvSpPr>
        <p:spPr bwMode="gray">
          <a:xfrm>
            <a:off x="3122613" y="6484938"/>
            <a:ext cx="5181600" cy="231775"/>
          </a:xfrm>
        </p:spPr>
        <p:txBody>
          <a:bodyPr/>
          <a:lstStyle>
            <a:lvl1pPr>
              <a:defRPr>
                <a:solidFill>
                  <a:schemeClr val="bg1"/>
                </a:solidFill>
              </a:defRPr>
            </a:lvl1pPr>
          </a:lstStyle>
          <a:p>
            <a:pPr>
              <a:defRPr/>
            </a:pPr>
            <a:endParaRPr lang="en-US" dirty="0"/>
          </a:p>
        </p:txBody>
      </p:sp>
      <p:sp>
        <p:nvSpPr>
          <p:cNvPr id="13" name="Slide Number Placeholder 8"/>
          <p:cNvSpPr>
            <a:spLocks noGrp="1"/>
          </p:cNvSpPr>
          <p:nvPr>
            <p:ph type="sldNum" sz="quarter" idx="19"/>
          </p:nvPr>
        </p:nvSpPr>
        <p:spPr bwMode="gray">
          <a:xfrm>
            <a:off x="8305800" y="6484938"/>
            <a:ext cx="346075" cy="231775"/>
          </a:xfrm>
        </p:spPr>
        <p:txBody>
          <a:bodyPr/>
          <a:lstStyle>
            <a:lvl1pPr>
              <a:defRPr>
                <a:solidFill>
                  <a:schemeClr val="bg1"/>
                </a:solidFill>
              </a:defRPr>
            </a:lvl1pPr>
          </a:lstStyle>
          <a:p>
            <a:pPr>
              <a:defRPr/>
            </a:pPr>
            <a:fld id="{B2654514-9351-412A-B3F5-09387CC15E4E}" type="slidenum">
              <a:rPr lang="en-US" altLang="en-US"/>
              <a:pPr>
                <a:defRPr/>
              </a:pPr>
              <a:t>‹#›</a:t>
            </a:fld>
            <a:endParaRPr lang="en-US" altLang="en-US" dirty="0"/>
          </a:p>
        </p:txBody>
      </p:sp>
    </p:spTree>
    <p:extLst>
      <p:ext uri="{BB962C8B-B14F-4D97-AF65-F5344CB8AC3E}">
        <p14:creationId xmlns:p14="http://schemas.microsoft.com/office/powerpoint/2010/main" val="175416107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5">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p:nvSpPr>
        <p:spPr>
          <a:xfrm>
            <a:off x="-15875" y="-7938"/>
            <a:ext cx="7031038" cy="68834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dirty="0">
                <a:solidFill>
                  <a:schemeClr val="tx2"/>
                </a:solidFill>
              </a:rPr>
              <a:t>   </a:t>
            </a:r>
          </a:p>
        </p:txBody>
      </p:sp>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400" y="911225"/>
            <a:ext cx="24892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bwMode="gray">
          <a:xfrm>
            <a:off x="1404256" y="2936911"/>
            <a:ext cx="3886200" cy="1143000"/>
          </a:xfrm>
          <a:prstGeom prst="rect">
            <a:avLst/>
          </a:prstGeom>
        </p:spPr>
        <p:txBody>
          <a:bodyPr rIns="0" bIns="0" anchorCtr="0"/>
          <a:lstStyle>
            <a:lvl1pPr>
              <a:lnSpc>
                <a:spcPct val="90000"/>
              </a:lnSpc>
              <a:defRPr sz="2800" b="0">
                <a:solidFill>
                  <a:schemeClr val="bg1"/>
                </a:solidFill>
              </a:defRPr>
            </a:lvl1pPr>
          </a:lstStyle>
          <a:p>
            <a:r>
              <a:rPr lang="en-US"/>
              <a:t>Click to edit Master title style</a:t>
            </a:r>
            <a:endParaRPr lang="en-US" dirty="0"/>
          </a:p>
        </p:txBody>
      </p:sp>
      <p:sp>
        <p:nvSpPr>
          <p:cNvPr id="13" name="Subtitle 2"/>
          <p:cNvSpPr>
            <a:spLocks noGrp="1"/>
          </p:cNvSpPr>
          <p:nvPr>
            <p:ph type="subTitle" idx="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6138979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599" y="152400"/>
            <a:ext cx="7713969" cy="762000"/>
          </a:xfrm>
          <a:prstGeom prst="rect">
            <a:avLst/>
          </a:prstGeom>
        </p:spPr>
        <p:txBody>
          <a:bodyPr/>
          <a:lstStyle/>
          <a:p>
            <a:r>
              <a:rPr lang="en-US"/>
              <a:t>Click to edit Master title style</a:t>
            </a:r>
            <a:endParaRPr lang="en-US" dirty="0"/>
          </a:p>
        </p:txBody>
      </p:sp>
      <p:sp>
        <p:nvSpPr>
          <p:cNvPr id="7" name="Text Placeholder 10"/>
          <p:cNvSpPr>
            <a:spLocks noGrp="1"/>
          </p:cNvSpPr>
          <p:nvPr>
            <p:ph type="body" sz="quarter" idx="13"/>
          </p:nvPr>
        </p:nvSpPr>
        <p:spPr>
          <a:xfrm>
            <a:off x="990600" y="914400"/>
            <a:ext cx="6858000"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a:t>Click to edit Master text styles</a:t>
            </a:r>
          </a:p>
        </p:txBody>
      </p:sp>
      <p:sp>
        <p:nvSpPr>
          <p:cNvPr id="4" name="Date Placeholder 2"/>
          <p:cNvSpPr>
            <a:spLocks noGrp="1"/>
          </p:cNvSpPr>
          <p:nvPr>
            <p:ph type="dt" sz="half" idx="14"/>
          </p:nvPr>
        </p:nvSpPr>
        <p:spPr>
          <a:xfrm>
            <a:off x="2349500" y="6529388"/>
            <a:ext cx="850900" cy="168275"/>
          </a:xfrm>
        </p:spPr>
        <p:txBody>
          <a:bodyPr/>
          <a:lstStyle>
            <a:lvl1pPr>
              <a:defRPr/>
            </a:lvl1pPr>
          </a:lstStyle>
          <a:p>
            <a:pPr>
              <a:defRPr/>
            </a:pPr>
            <a:endParaRPr lang="en-US" dirty="0"/>
          </a:p>
        </p:txBody>
      </p:sp>
      <p:sp>
        <p:nvSpPr>
          <p:cNvPr id="5" name="Footer Placeholder 3"/>
          <p:cNvSpPr>
            <a:spLocks noGrp="1"/>
          </p:cNvSpPr>
          <p:nvPr>
            <p:ph type="ftr" sz="quarter" idx="15"/>
          </p:nvPr>
        </p:nvSpPr>
        <p:spPr>
          <a:xfrm>
            <a:off x="3122613" y="6484938"/>
            <a:ext cx="5181600" cy="231775"/>
          </a:xfrm>
        </p:spPr>
        <p:txBody>
          <a:bodyPr/>
          <a:lstStyle>
            <a:lvl1pPr>
              <a:defRPr/>
            </a:lvl1pPr>
          </a:lstStyle>
          <a:p>
            <a:pPr>
              <a:defRPr/>
            </a:pPr>
            <a:endParaRPr lang="en-US" dirty="0"/>
          </a:p>
        </p:txBody>
      </p:sp>
      <p:sp>
        <p:nvSpPr>
          <p:cNvPr id="6" name="Slide Number Placeholder 4"/>
          <p:cNvSpPr>
            <a:spLocks noGrp="1"/>
          </p:cNvSpPr>
          <p:nvPr>
            <p:ph type="sldNum" sz="quarter" idx="16"/>
          </p:nvPr>
        </p:nvSpPr>
        <p:spPr>
          <a:xfrm>
            <a:off x="8305800" y="6484938"/>
            <a:ext cx="346075" cy="231775"/>
          </a:xfrm>
        </p:spPr>
        <p:txBody>
          <a:bodyPr/>
          <a:lstStyle>
            <a:lvl1pPr>
              <a:defRPr>
                <a:solidFill>
                  <a:srgbClr val="B1ACCE"/>
                </a:solidFill>
              </a:defRPr>
            </a:lvl1pPr>
          </a:lstStyle>
          <a:p>
            <a:pPr>
              <a:defRPr/>
            </a:pPr>
            <a:fld id="{E11332AA-4E44-4E51-B994-EEE9AEC194EC}" type="slidenum">
              <a:rPr lang="en-US" altLang="en-US"/>
              <a:pPr>
                <a:defRPr/>
              </a:pPr>
              <a:t>‹#›</a:t>
            </a:fld>
            <a:endParaRPr lang="en-US" altLang="en-US" dirty="0"/>
          </a:p>
        </p:txBody>
      </p:sp>
    </p:spTree>
    <p:extLst>
      <p:ext uri="{BB962C8B-B14F-4D97-AF65-F5344CB8AC3E}">
        <p14:creationId xmlns:p14="http://schemas.microsoft.com/office/powerpoint/2010/main" val="161783153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gradFill rotWithShape="1">
          <a:gsLst>
            <a:gs pos="0">
              <a:srgbClr val="514689"/>
            </a:gs>
            <a:gs pos="100000">
              <a:schemeClr val="accent1"/>
            </a:gs>
          </a:gsLst>
          <a:lin ang="14520000"/>
        </a:gradFill>
        <a:effectLst/>
      </p:bgPr>
    </p:bg>
    <p:spTree>
      <p:nvGrpSpPr>
        <p:cNvPr id="1" name=""/>
        <p:cNvGrpSpPr/>
        <p:nvPr/>
      </p:nvGrpSpPr>
      <p:grpSpPr>
        <a:xfrm>
          <a:off x="0" y="0"/>
          <a:ext cx="0" cy="0"/>
          <a:chOff x="0" y="0"/>
          <a:chExt cx="0" cy="0"/>
        </a:xfrm>
      </p:grpSpPr>
      <p:sp>
        <p:nvSpPr>
          <p:cNvPr id="4" name="Rectangle 6"/>
          <p:cNvSpPr/>
          <p:nvPr/>
        </p:nvSpPr>
        <p:spPr>
          <a:xfrm>
            <a:off x="-46038" y="-4763"/>
            <a:ext cx="3968751" cy="6869113"/>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22311 w 241956"/>
              <a:gd name="connsiteY3" fmla="*/ 380776 h 381336"/>
              <a:gd name="connsiteX4" fmla="*/ 0 w 241956"/>
              <a:gd name="connsiteY4" fmla="*/ 231 h 381336"/>
              <a:gd name="connsiteX0" fmla="*/ 0 w 241956"/>
              <a:gd name="connsiteY0" fmla="*/ 231 h 381687"/>
              <a:gd name="connsiteX1" fmla="*/ 41468 w 241956"/>
              <a:gd name="connsiteY1" fmla="*/ 0 h 381687"/>
              <a:gd name="connsiteX2" fmla="*/ 241956 w 241956"/>
              <a:gd name="connsiteY2" fmla="*/ 381336 h 381687"/>
              <a:gd name="connsiteX3" fmla="*/ 21400 w 241956"/>
              <a:gd name="connsiteY3" fmla="*/ 381687 h 381687"/>
              <a:gd name="connsiteX4" fmla="*/ 0 w 2419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 name="connsiteX0" fmla="*/ 0 w 220556"/>
              <a:gd name="connsiteY0" fmla="*/ 231 h 381687"/>
              <a:gd name="connsiteX1" fmla="*/ 20068 w 220556"/>
              <a:gd name="connsiteY1" fmla="*/ 0 h 381687"/>
              <a:gd name="connsiteX2" fmla="*/ 220556 w 220556"/>
              <a:gd name="connsiteY2" fmla="*/ 381336 h 381687"/>
              <a:gd name="connsiteX3" fmla="*/ 0 w 220556"/>
              <a:gd name="connsiteY3" fmla="*/ 381687 h 381687"/>
              <a:gd name="connsiteX4" fmla="*/ 0 w 220556"/>
              <a:gd name="connsiteY4" fmla="*/ 231 h 381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56" h="381687">
                <a:moveTo>
                  <a:pt x="0" y="231"/>
                </a:moveTo>
                <a:lnTo>
                  <a:pt x="20068" y="0"/>
                </a:lnTo>
                <a:lnTo>
                  <a:pt x="220556" y="381336"/>
                </a:lnTo>
                <a:lnTo>
                  <a:pt x="0" y="381687"/>
                </a:lnTo>
                <a:lnTo>
                  <a:pt x="0" y="231"/>
                </a:ln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dirty="0">
                <a:solidFill>
                  <a:schemeClr val="tx2"/>
                </a:solidFill>
              </a:rPr>
              <a:t>            </a:t>
            </a:r>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100" y="6400800"/>
            <a:ext cx="14224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bwMode="gray">
          <a:xfrm>
            <a:off x="990600" y="2731512"/>
            <a:ext cx="6722378" cy="876329"/>
          </a:xfrm>
          <a:prstGeom prst="rect">
            <a:avLst/>
          </a:prstGeom>
        </p:spPr>
        <p:txBody>
          <a:bodyPr rIns="0" bIns="0" anchorCtr="0"/>
          <a:lstStyle>
            <a:lvl1pPr>
              <a:lnSpc>
                <a:spcPct val="90000"/>
              </a:lnSpc>
              <a:defRPr sz="6600"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990600" y="3581400"/>
            <a:ext cx="6400800" cy="685800"/>
          </a:xfrm>
          <a:prstGeom prst="rect">
            <a:avLst/>
          </a:prstGeo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6"/>
          <p:cNvSpPr>
            <a:spLocks noGrp="1"/>
          </p:cNvSpPr>
          <p:nvPr>
            <p:ph type="dt" sz="half" idx="10"/>
          </p:nvPr>
        </p:nvSpPr>
        <p:spPr bwMode="gray">
          <a:xfrm>
            <a:off x="6856413" y="6232525"/>
            <a:ext cx="1447800" cy="168275"/>
          </a:xfrm>
        </p:spPr>
        <p:txBody>
          <a:bodyPr/>
          <a:lstStyle>
            <a:lvl1pPr>
              <a:defRPr>
                <a:solidFill>
                  <a:schemeClr val="bg1"/>
                </a:solidFill>
              </a:defRPr>
            </a:lvl1pPr>
          </a:lstStyle>
          <a:p>
            <a:pPr>
              <a:defRPr/>
            </a:pPr>
            <a:endParaRPr lang="en-US" dirty="0"/>
          </a:p>
        </p:txBody>
      </p:sp>
      <p:sp>
        <p:nvSpPr>
          <p:cNvPr id="7" name="Footer Placeholder 7"/>
          <p:cNvSpPr>
            <a:spLocks noGrp="1"/>
          </p:cNvSpPr>
          <p:nvPr>
            <p:ph type="ftr" sz="quarter" idx="11"/>
          </p:nvPr>
        </p:nvSpPr>
        <p:spPr bwMode="gray">
          <a:xfrm>
            <a:off x="3122613" y="6397625"/>
            <a:ext cx="5181600" cy="231775"/>
          </a:xfrm>
        </p:spPr>
        <p:txBody>
          <a:bodyPr/>
          <a:lstStyle>
            <a:lvl1pPr>
              <a:defRPr>
                <a:solidFill>
                  <a:schemeClr val="bg1"/>
                </a:solidFill>
              </a:defRPr>
            </a:lvl1pPr>
          </a:lstStyle>
          <a:p>
            <a:pPr>
              <a:defRPr/>
            </a:pPr>
            <a:endParaRPr lang="en-US" dirty="0"/>
          </a:p>
        </p:txBody>
      </p:sp>
      <p:sp>
        <p:nvSpPr>
          <p:cNvPr id="8" name="Slide Number Placeholder 8"/>
          <p:cNvSpPr>
            <a:spLocks noGrp="1"/>
          </p:cNvSpPr>
          <p:nvPr>
            <p:ph type="sldNum" sz="quarter" idx="12"/>
          </p:nvPr>
        </p:nvSpPr>
        <p:spPr bwMode="gray">
          <a:xfrm>
            <a:off x="8305800" y="6397625"/>
            <a:ext cx="346075" cy="231775"/>
          </a:xfrm>
        </p:spPr>
        <p:txBody>
          <a:bodyPr/>
          <a:lstStyle>
            <a:lvl1pPr>
              <a:defRPr>
                <a:solidFill>
                  <a:schemeClr val="bg1"/>
                </a:solidFill>
              </a:defRPr>
            </a:lvl1pPr>
          </a:lstStyle>
          <a:p>
            <a:pPr>
              <a:defRPr/>
            </a:pPr>
            <a:fld id="{F0ABFD01-59CB-4CF3-AA4F-9D5558DB1DE8}" type="slidenum">
              <a:rPr lang="en-US" altLang="en-US"/>
              <a:pPr>
                <a:defRPr/>
              </a:pPr>
              <a:t>‹#›</a:t>
            </a:fld>
            <a:endParaRPr lang="en-US" altLang="en-US" dirty="0"/>
          </a:p>
        </p:txBody>
      </p:sp>
    </p:spTree>
    <p:extLst>
      <p:ext uri="{BB962C8B-B14F-4D97-AF65-F5344CB8AC3E}">
        <p14:creationId xmlns:p14="http://schemas.microsoft.com/office/powerpoint/2010/main" val="89126120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5BB11B4-94B1-4A94-B266-EA9BE41E5E54}" type="slidenum">
              <a:rPr lang="en-US" altLang="en-US"/>
              <a:pPr>
                <a:defRPr/>
              </a:pPr>
              <a:t>‹#›</a:t>
            </a:fld>
            <a:endParaRPr lang="en-US" altLang="en-US" dirty="0"/>
          </a:p>
        </p:txBody>
      </p:sp>
    </p:spTree>
    <p:extLst>
      <p:ext uri="{BB962C8B-B14F-4D97-AF65-F5344CB8AC3E}">
        <p14:creationId xmlns:p14="http://schemas.microsoft.com/office/powerpoint/2010/main" val="2380859507"/>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96925" y="2152650"/>
            <a:ext cx="3640138" cy="371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89463" y="2152650"/>
            <a:ext cx="3641725" cy="371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ftr" sz="quarter" idx="10"/>
          </p:nvPr>
        </p:nvSpPr>
        <p:spPr/>
        <p:txBody>
          <a:bodyPr/>
          <a:lstStyle>
            <a:lvl1pPr>
              <a:defRPr/>
            </a:lvl1pPr>
          </a:lstStyle>
          <a:p>
            <a:pPr>
              <a:defRPr/>
            </a:pPr>
            <a:r>
              <a:rPr lang="en-US" dirty="0"/>
              <a:t>PERSPECTIVES EAP  |  www.perspectivesltd.com </a:t>
            </a:r>
          </a:p>
        </p:txBody>
      </p:sp>
      <p:sp>
        <p:nvSpPr>
          <p:cNvPr id="6" name="Rectangle 5"/>
          <p:cNvSpPr>
            <a:spLocks noGrp="1" noChangeArrowheads="1"/>
          </p:cNvSpPr>
          <p:nvPr>
            <p:ph type="sldNum" sz="quarter" idx="11"/>
          </p:nvPr>
        </p:nvSpPr>
        <p:spPr/>
        <p:txBody>
          <a:bodyPr/>
          <a:lstStyle>
            <a:lvl1pPr>
              <a:defRPr/>
            </a:lvl1pPr>
          </a:lstStyle>
          <a:p>
            <a:pPr>
              <a:defRPr/>
            </a:pPr>
            <a:fld id="{28721FB3-C594-42C6-9C6D-FA98FA57F1B3}" type="slidenum">
              <a:rPr lang="en-US" altLang="en-US"/>
              <a:pPr>
                <a:defRPr/>
              </a:pPr>
              <a:t>‹#›</a:t>
            </a:fld>
            <a:endParaRPr lang="en-US" altLang="en-US" dirty="0"/>
          </a:p>
        </p:txBody>
      </p:sp>
    </p:spTree>
    <p:extLst>
      <p:ext uri="{BB962C8B-B14F-4D97-AF65-F5344CB8AC3E}">
        <p14:creationId xmlns:p14="http://schemas.microsoft.com/office/powerpoint/2010/main" val="382822362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2">
    <p:spTree>
      <p:nvGrpSpPr>
        <p:cNvPr id="1" name=""/>
        <p:cNvGrpSpPr/>
        <p:nvPr/>
      </p:nvGrpSpPr>
      <p:grpSpPr>
        <a:xfrm>
          <a:off x="0" y="0"/>
          <a:ext cx="0" cy="0"/>
          <a:chOff x="0" y="0"/>
          <a:chExt cx="0" cy="0"/>
        </a:xfrm>
      </p:grpSpPr>
      <p:pic>
        <p:nvPicPr>
          <p:cNvPr id="4" name="Picture 8" descr="Cadence image 2rg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p:nvSpPr>
        <p:spPr>
          <a:xfrm>
            <a:off x="-15875" y="-7938"/>
            <a:ext cx="7031038" cy="68834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dirty="0">
                <a:solidFill>
                  <a:schemeClr val="tx2"/>
                </a:solidFill>
              </a:rPr>
              <a:t>   </a:t>
            </a:r>
          </a:p>
        </p:txBody>
      </p:sp>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400" y="911225"/>
            <a:ext cx="24892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bwMode="gray">
          <a:xfrm>
            <a:off x="1404256" y="2936911"/>
            <a:ext cx="3886200" cy="1143000"/>
          </a:xfrm>
          <a:prstGeom prst="rect">
            <a:avLst/>
          </a:prstGeom>
        </p:spPr>
        <p:txBody>
          <a:bodyPr rIns="0" bIns="0" anchorCtr="0"/>
          <a:lstStyle>
            <a:lvl1pPr>
              <a:lnSpc>
                <a:spcPct val="90000"/>
              </a:lnSpc>
              <a:defRPr sz="2800" b="0">
                <a:solidFill>
                  <a:schemeClr val="bg1"/>
                </a:solidFill>
              </a:defRPr>
            </a:lvl1pPr>
          </a:lstStyle>
          <a:p>
            <a:r>
              <a:rPr lang="en-US"/>
              <a:t>Click to edit Master title style</a:t>
            </a:r>
            <a:endParaRPr lang="en-US" dirty="0"/>
          </a:p>
        </p:txBody>
      </p:sp>
      <p:sp>
        <p:nvSpPr>
          <p:cNvPr id="8" name="Subtitle 2"/>
          <p:cNvSpPr>
            <a:spLocks noGrp="1"/>
          </p:cNvSpPr>
          <p:nvPr>
            <p:ph type="subTitle" idx="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4133208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Header 3">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p:nvSpPr>
        <p:spPr>
          <a:xfrm>
            <a:off x="-15875" y="-7938"/>
            <a:ext cx="7031038" cy="68834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dirty="0">
                <a:solidFill>
                  <a:schemeClr val="tx2"/>
                </a:solidFill>
              </a:rPr>
              <a:t>   </a:t>
            </a:r>
          </a:p>
        </p:txBody>
      </p:sp>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400" y="911225"/>
            <a:ext cx="24892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bwMode="gray">
          <a:xfrm>
            <a:off x="1404256" y="2936911"/>
            <a:ext cx="3886200" cy="1143000"/>
          </a:xfrm>
          <a:prstGeom prst="rect">
            <a:avLst/>
          </a:prstGeom>
        </p:spPr>
        <p:txBody>
          <a:bodyPr rIns="0" bIns="0" anchorCtr="0"/>
          <a:lstStyle>
            <a:lvl1pPr>
              <a:lnSpc>
                <a:spcPct val="90000"/>
              </a:lnSpc>
              <a:defRPr sz="2800" b="0">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1784632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4" name="Picture 8" descr="Cadence Building rgb.jpg"/>
          <p:cNvPicPr>
            <a:picLocks noChangeAspect="1"/>
          </p:cNvPicPr>
          <p:nvPr/>
        </p:nvPicPr>
        <p:blipFill>
          <a:blip r:embed="rId2">
            <a:extLst>
              <a:ext uri="{28A0092B-C50C-407E-A947-70E740481C1C}">
                <a14:useLocalDpi xmlns:a14="http://schemas.microsoft.com/office/drawing/2010/main" val="0"/>
              </a:ext>
            </a:extLst>
          </a:blip>
          <a:srcRect r="27499"/>
          <a:stretch>
            <a:fillRect/>
          </a:stretch>
        </p:blipFill>
        <p:spPr bwMode="auto">
          <a:xfrm>
            <a:off x="2514600" y="0"/>
            <a:ext cx="662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p:nvSpPr>
        <p:spPr>
          <a:xfrm>
            <a:off x="-15875" y="-7938"/>
            <a:ext cx="7031038" cy="68834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dirty="0">
                <a:solidFill>
                  <a:schemeClr val="tx2"/>
                </a:solidFill>
              </a:rPr>
              <a:t>   </a:t>
            </a:r>
          </a:p>
        </p:txBody>
      </p:sp>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400" y="911225"/>
            <a:ext cx="24892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bwMode="gray">
          <a:xfrm>
            <a:off x="1404256" y="2936911"/>
            <a:ext cx="3886200" cy="1143000"/>
          </a:xfrm>
          <a:prstGeom prst="rect">
            <a:avLst/>
          </a:prstGeom>
        </p:spPr>
        <p:txBody>
          <a:bodyPr rIns="0" bIns="0" anchorCtr="0"/>
          <a:lstStyle>
            <a:lvl1pPr>
              <a:lnSpc>
                <a:spcPct val="90000"/>
              </a:lnSpc>
              <a:defRPr sz="2800" b="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55470562"/>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Header 4">
    <p:spTree>
      <p:nvGrpSpPr>
        <p:cNvPr id="1" name=""/>
        <p:cNvGrpSpPr/>
        <p:nvPr/>
      </p:nvGrpSpPr>
      <p:grpSpPr>
        <a:xfrm>
          <a:off x="0" y="0"/>
          <a:ext cx="0" cy="0"/>
          <a:chOff x="0" y="0"/>
          <a:chExt cx="0" cy="0"/>
        </a:xfrm>
      </p:grpSpPr>
      <p:pic>
        <p:nvPicPr>
          <p:cNvPr id="4" name="Picture 8" descr="Cadence image 1rg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p:nvSpPr>
        <p:spPr>
          <a:xfrm>
            <a:off x="-15875" y="-7938"/>
            <a:ext cx="7031038" cy="68834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dirty="0">
                <a:solidFill>
                  <a:schemeClr val="tx2"/>
                </a:solidFill>
              </a:rPr>
              <a:t>   </a:t>
            </a:r>
          </a:p>
        </p:txBody>
      </p:sp>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400" y="911225"/>
            <a:ext cx="24892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bwMode="gray">
          <a:xfrm>
            <a:off x="1404256" y="2936911"/>
            <a:ext cx="3886200" cy="1143000"/>
          </a:xfrm>
          <a:prstGeom prst="rect">
            <a:avLst/>
          </a:prstGeom>
        </p:spPr>
        <p:txBody>
          <a:bodyPr rIns="0" bIns="0" anchorCtr="0"/>
          <a:lstStyle>
            <a:lvl1pPr>
              <a:lnSpc>
                <a:spcPct val="90000"/>
              </a:lnSpc>
              <a:defRPr sz="2800" b="0">
                <a:solidFill>
                  <a:schemeClr val="bg1"/>
                </a:solidFill>
              </a:defRPr>
            </a:lvl1pPr>
          </a:lstStyle>
          <a:p>
            <a:r>
              <a:rPr lang="en-US"/>
              <a:t>Click to edit Master title style</a:t>
            </a:r>
            <a:endParaRPr lang="en-US" dirty="0"/>
          </a:p>
        </p:txBody>
      </p:sp>
      <p:sp>
        <p:nvSpPr>
          <p:cNvPr id="9" name="Subtitle 2"/>
          <p:cNvSpPr>
            <a:spLocks noGrp="1"/>
          </p:cNvSpPr>
          <p:nvPr>
            <p:ph type="subTitle" idx="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0603510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6">
    <p:spTree>
      <p:nvGrpSpPr>
        <p:cNvPr id="1" name=""/>
        <p:cNvGrpSpPr/>
        <p:nvPr/>
      </p:nvGrpSpPr>
      <p:grpSpPr>
        <a:xfrm>
          <a:off x="0" y="0"/>
          <a:ext cx="0" cy="0"/>
          <a:chOff x="0" y="0"/>
          <a:chExt cx="0" cy="0"/>
        </a:xfrm>
      </p:grpSpPr>
      <p:pic>
        <p:nvPicPr>
          <p:cNvPr id="4" name="Picture 8" descr="Lake Forestrg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p:nvSpPr>
        <p:spPr>
          <a:xfrm>
            <a:off x="-15875" y="-7938"/>
            <a:ext cx="7031038" cy="68834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dirty="0">
                <a:solidFill>
                  <a:schemeClr val="tx2"/>
                </a:solidFill>
              </a:rPr>
              <a:t>   </a:t>
            </a:r>
          </a:p>
        </p:txBody>
      </p:sp>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400" y="911225"/>
            <a:ext cx="24892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bwMode="gray">
          <a:xfrm>
            <a:off x="1404256" y="2936911"/>
            <a:ext cx="3886200" cy="1143000"/>
          </a:xfrm>
          <a:prstGeom prst="rect">
            <a:avLst/>
          </a:prstGeom>
        </p:spPr>
        <p:txBody>
          <a:bodyPr rIns="0" bIns="0" anchorCtr="0"/>
          <a:lstStyle>
            <a:lvl1pPr>
              <a:lnSpc>
                <a:spcPct val="90000"/>
              </a:lnSpc>
              <a:defRPr sz="2800" b="0">
                <a:solidFill>
                  <a:schemeClr val="bg1"/>
                </a:solidFill>
              </a:defRPr>
            </a:lvl1pPr>
          </a:lstStyle>
          <a:p>
            <a:r>
              <a:rPr lang="en-US"/>
              <a:t>Click to edit Master title style</a:t>
            </a:r>
            <a:endParaRPr lang="en-US" dirty="0"/>
          </a:p>
        </p:txBody>
      </p:sp>
      <p:sp>
        <p:nvSpPr>
          <p:cNvPr id="14" name="Subtitle 2"/>
          <p:cNvSpPr>
            <a:spLocks noGrp="1"/>
          </p:cNvSpPr>
          <p:nvPr>
            <p:ph type="subTitle" idx="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9467737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7">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p:nvSpPr>
        <p:spPr>
          <a:xfrm>
            <a:off x="-15875" y="-7938"/>
            <a:ext cx="7031038" cy="68834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dirty="0">
                <a:solidFill>
                  <a:schemeClr val="tx2"/>
                </a:solidFill>
              </a:rPr>
              <a:t>   </a:t>
            </a:r>
          </a:p>
        </p:txBody>
      </p:sp>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400" y="911225"/>
            <a:ext cx="24892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bwMode="gray">
          <a:xfrm>
            <a:off x="1404256" y="2936911"/>
            <a:ext cx="3886200" cy="1143000"/>
          </a:xfrm>
          <a:prstGeom prst="rect">
            <a:avLst/>
          </a:prstGeom>
        </p:spPr>
        <p:txBody>
          <a:bodyPr rIns="0" bIns="0" anchorCtr="0"/>
          <a:lstStyle>
            <a:lvl1pPr>
              <a:lnSpc>
                <a:spcPct val="90000"/>
              </a:lnSpc>
              <a:defRPr sz="2800" b="0">
                <a:solidFill>
                  <a:schemeClr val="bg1"/>
                </a:solidFill>
              </a:defRPr>
            </a:lvl1pPr>
          </a:lstStyle>
          <a:p>
            <a:r>
              <a:rPr lang="en-US"/>
              <a:t>Click to edit Master title style</a:t>
            </a:r>
            <a:endParaRPr lang="en-US" dirty="0"/>
          </a:p>
        </p:txBody>
      </p:sp>
      <p:sp>
        <p:nvSpPr>
          <p:cNvPr id="10" name="Subtitle 2"/>
          <p:cNvSpPr>
            <a:spLocks noGrp="1"/>
          </p:cNvSpPr>
          <p:nvPr>
            <p:ph type="subTitle" idx="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2209379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8">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p:nvPr/>
        </p:nvSpPr>
        <p:spPr>
          <a:xfrm>
            <a:off x="-15875" y="-7938"/>
            <a:ext cx="7031038" cy="6883401"/>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solidFill>
            <a:srgbClr val="5146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defRPr/>
            </a:pPr>
            <a:r>
              <a:rPr lang="en-US" dirty="0">
                <a:solidFill>
                  <a:schemeClr val="tx2"/>
                </a:solidFill>
              </a:rPr>
              <a:t>   </a:t>
            </a:r>
          </a:p>
        </p:txBody>
      </p:sp>
      <p:pic>
        <p:nvPicPr>
          <p:cNvPr id="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400" y="911225"/>
            <a:ext cx="24892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bwMode="gray">
          <a:xfrm>
            <a:off x="1404256" y="2936911"/>
            <a:ext cx="3886200" cy="1143000"/>
          </a:xfrm>
          <a:prstGeom prst="rect">
            <a:avLst/>
          </a:prstGeom>
        </p:spPr>
        <p:txBody>
          <a:bodyPr rIns="0" bIns="0" anchorCtr="0"/>
          <a:lstStyle>
            <a:lvl1pPr>
              <a:lnSpc>
                <a:spcPct val="90000"/>
              </a:lnSpc>
              <a:defRPr sz="2800" b="0">
                <a:solidFill>
                  <a:schemeClr val="bg1"/>
                </a:solidFill>
              </a:defRPr>
            </a:lvl1pPr>
          </a:lstStyle>
          <a:p>
            <a:r>
              <a:rPr lang="en-US"/>
              <a:t>Click to edit Master title style</a:t>
            </a:r>
            <a:endParaRPr lang="en-US" dirty="0"/>
          </a:p>
        </p:txBody>
      </p:sp>
      <p:sp>
        <p:nvSpPr>
          <p:cNvPr id="9" name="Subtitle 2"/>
          <p:cNvSpPr>
            <a:spLocks noGrp="1"/>
          </p:cNvSpPr>
          <p:nvPr>
            <p:ph type="subTitle" idx="1"/>
          </p:nvPr>
        </p:nvSpPr>
        <p:spPr bwMode="gray">
          <a:xfrm>
            <a:off x="1404256" y="4134995"/>
            <a:ext cx="4386944" cy="935515"/>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0332307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990600" y="136525"/>
            <a:ext cx="7713663" cy="762000"/>
          </a:xfrm>
          <a:prstGeom prst="rect">
            <a:avLst/>
          </a:prstGeom>
        </p:spPr>
        <p:txBody>
          <a:bodyPr vert="horz" lIns="0" tIns="0" rIns="91440" bIns="45720" rtlCol="0" anchor="b">
            <a:noAutofit/>
          </a:bodyPr>
          <a:lstStyle/>
          <a:p>
            <a:r>
              <a:rPr lang="en-US"/>
              <a:t>Click to edit Master title style</a:t>
            </a:r>
            <a:endParaRPr lang="en-US" dirty="0"/>
          </a:p>
        </p:txBody>
      </p:sp>
      <p:sp>
        <p:nvSpPr>
          <p:cNvPr id="13" name="Text Placeholder 2"/>
          <p:cNvSpPr>
            <a:spLocks noGrp="1"/>
          </p:cNvSpPr>
          <p:nvPr>
            <p:ph type="body" idx="1"/>
          </p:nvPr>
        </p:nvSpPr>
        <p:spPr>
          <a:xfrm>
            <a:off x="801688" y="1622425"/>
            <a:ext cx="7048500" cy="4092575"/>
          </a:xfrm>
          <a:prstGeom prst="rect">
            <a:avLst/>
          </a:prstGeom>
        </p:spPr>
        <p:txBody>
          <a:bodyPr vert="horz" lIns="0" tIns="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3"/>
          <p:cNvSpPr>
            <a:spLocks noGrp="1"/>
          </p:cNvSpPr>
          <p:nvPr>
            <p:ph type="dt" sz="half" idx="2"/>
          </p:nvPr>
        </p:nvSpPr>
        <p:spPr>
          <a:xfrm>
            <a:off x="2351088" y="6526213"/>
            <a:ext cx="857250" cy="168275"/>
          </a:xfrm>
          <a:prstGeom prst="rect">
            <a:avLst/>
          </a:prstGeom>
        </p:spPr>
        <p:txBody>
          <a:bodyPr vert="horz" wrap="none" lIns="0" tIns="0" rIns="0" bIns="0" rtlCol="0" anchor="b"/>
          <a:lstStyle>
            <a:lvl1pPr algn="l">
              <a:defRPr sz="800">
                <a:solidFill>
                  <a:schemeClr val="tx1"/>
                </a:solidFill>
              </a:defRPr>
            </a:lvl1pPr>
          </a:lstStyle>
          <a:p>
            <a:pPr>
              <a:defRPr/>
            </a:pPr>
            <a:endParaRPr lang="en-US" dirty="0"/>
          </a:p>
        </p:txBody>
      </p:sp>
      <p:sp>
        <p:nvSpPr>
          <p:cNvPr id="15" name="Footer Placeholder 4"/>
          <p:cNvSpPr>
            <a:spLocks noGrp="1"/>
          </p:cNvSpPr>
          <p:nvPr>
            <p:ph type="ftr" sz="quarter" idx="3"/>
          </p:nvPr>
        </p:nvSpPr>
        <p:spPr>
          <a:xfrm>
            <a:off x="3122613" y="6483350"/>
            <a:ext cx="5181600" cy="231775"/>
          </a:xfrm>
          <a:prstGeom prst="rect">
            <a:avLst/>
          </a:prstGeom>
        </p:spPr>
        <p:txBody>
          <a:bodyPr vert="horz" lIns="0" tIns="0" rIns="0" bIns="0" rtlCol="0" anchor="b"/>
          <a:lstStyle>
            <a:lvl1pPr algn="r">
              <a:defRPr sz="1400">
                <a:solidFill>
                  <a:schemeClr val="tx1"/>
                </a:solidFill>
              </a:defRPr>
            </a:lvl1pPr>
          </a:lstStyle>
          <a:p>
            <a:pPr>
              <a:defRPr/>
            </a:pPr>
            <a:endParaRPr lang="en-US" dirty="0"/>
          </a:p>
        </p:txBody>
      </p:sp>
      <p:sp>
        <p:nvSpPr>
          <p:cNvPr id="16" name="Slide Number Placeholder 5"/>
          <p:cNvSpPr>
            <a:spLocks noGrp="1"/>
          </p:cNvSpPr>
          <p:nvPr>
            <p:ph type="sldNum" sz="quarter" idx="4"/>
          </p:nvPr>
        </p:nvSpPr>
        <p:spPr>
          <a:xfrm>
            <a:off x="8305800" y="6483350"/>
            <a:ext cx="346075" cy="231775"/>
          </a:xfrm>
          <a:prstGeom prst="rect">
            <a:avLst/>
          </a:prstGeom>
        </p:spPr>
        <p:txBody>
          <a:bodyPr vert="horz" wrap="none" lIns="0" tIns="0" rIns="0" bIns="0" rtlCol="0" anchor="b"/>
          <a:lstStyle>
            <a:lvl1pPr algn="r">
              <a:defRPr sz="1400">
                <a:solidFill>
                  <a:schemeClr val="accent2"/>
                </a:solidFill>
              </a:defRPr>
            </a:lvl1pPr>
          </a:lstStyle>
          <a:p>
            <a:pPr>
              <a:defRPr/>
            </a:pPr>
            <a:fld id="{5622C995-455B-42B3-B53D-51D51E7BB258}" type="slidenum">
              <a:rPr lang="en-US" altLang="en-US"/>
              <a:pPr>
                <a:defRPr/>
              </a:pPr>
              <a:t>‹#›</a:t>
            </a:fld>
            <a:endParaRPr lang="en-US" altLang="en-US" dirty="0"/>
          </a:p>
        </p:txBody>
      </p:sp>
      <p:pic>
        <p:nvPicPr>
          <p:cNvPr id="1031" name="Picture 1" descr="PPT-RGB-Shapes1.ai"/>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81000" y="461963"/>
            <a:ext cx="12715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NM-Logo-Stacked-RGB.jpg"/>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533400" y="6400800"/>
            <a:ext cx="14478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60"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371" r:id="rId12"/>
    <p:sldLayoutId id="2147484372" r:id="rId13"/>
    <p:sldLayoutId id="2147484373" r:id="rId14"/>
    <p:sldLayoutId id="2147484374" r:id="rId15"/>
    <p:sldLayoutId id="2147484375" r:id="rId16"/>
    <p:sldLayoutId id="2147484376" r:id="rId17"/>
    <p:sldLayoutId id="2147484377" r:id="rId18"/>
    <p:sldLayoutId id="2147484378" r:id="rId19"/>
    <p:sldLayoutId id="2147484379" r:id="rId20"/>
    <p:sldLayoutId id="2147484380" r:id="rId21"/>
    <p:sldLayoutId id="2147484359" r:id="rId22"/>
    <p:sldLayoutId id="2147484382" r:id="rId23"/>
  </p:sldLayoutIdLst>
  <p:transition>
    <p:random/>
  </p:transition>
  <p:hf hdr="0" ftr="0" dt="0"/>
  <p:txStyles>
    <p:titleStyle>
      <a:lvl1pPr algn="l" rtl="0" eaLnBrk="0" fontAlgn="base" hangingPunct="0">
        <a:lnSpc>
          <a:spcPct val="85000"/>
        </a:lnSpc>
        <a:spcBef>
          <a:spcPct val="0"/>
        </a:spcBef>
        <a:spcAft>
          <a:spcPct val="0"/>
        </a:spcAft>
        <a:defRPr sz="2800" kern="1200" spc="-50">
          <a:solidFill>
            <a:schemeClr val="tx2"/>
          </a:solidFill>
          <a:latin typeface="+mj-lt"/>
          <a:ea typeface="+mj-ea"/>
          <a:cs typeface="+mj-cs"/>
        </a:defRPr>
      </a:lvl1pPr>
      <a:lvl2pPr algn="l" rtl="0" eaLnBrk="0" fontAlgn="base" hangingPunct="0">
        <a:lnSpc>
          <a:spcPct val="85000"/>
        </a:lnSpc>
        <a:spcBef>
          <a:spcPct val="0"/>
        </a:spcBef>
        <a:spcAft>
          <a:spcPct val="0"/>
        </a:spcAft>
        <a:defRPr sz="2800">
          <a:solidFill>
            <a:schemeClr val="tx2"/>
          </a:solidFill>
          <a:latin typeface="Calibri" panose="020F0502020204030204" pitchFamily="34" charset="0"/>
        </a:defRPr>
      </a:lvl2pPr>
      <a:lvl3pPr algn="l" rtl="0" eaLnBrk="0" fontAlgn="base" hangingPunct="0">
        <a:lnSpc>
          <a:spcPct val="85000"/>
        </a:lnSpc>
        <a:spcBef>
          <a:spcPct val="0"/>
        </a:spcBef>
        <a:spcAft>
          <a:spcPct val="0"/>
        </a:spcAft>
        <a:defRPr sz="2800">
          <a:solidFill>
            <a:schemeClr val="tx2"/>
          </a:solidFill>
          <a:latin typeface="Calibri" panose="020F0502020204030204" pitchFamily="34" charset="0"/>
        </a:defRPr>
      </a:lvl3pPr>
      <a:lvl4pPr algn="l" rtl="0" eaLnBrk="0" fontAlgn="base" hangingPunct="0">
        <a:lnSpc>
          <a:spcPct val="85000"/>
        </a:lnSpc>
        <a:spcBef>
          <a:spcPct val="0"/>
        </a:spcBef>
        <a:spcAft>
          <a:spcPct val="0"/>
        </a:spcAft>
        <a:defRPr sz="2800">
          <a:solidFill>
            <a:schemeClr val="tx2"/>
          </a:solidFill>
          <a:latin typeface="Calibri" panose="020F0502020204030204" pitchFamily="34" charset="0"/>
        </a:defRPr>
      </a:lvl4pPr>
      <a:lvl5pPr algn="l" rtl="0" eaLnBrk="0" fontAlgn="base" hangingPunct="0">
        <a:lnSpc>
          <a:spcPct val="85000"/>
        </a:lnSpc>
        <a:spcBef>
          <a:spcPct val="0"/>
        </a:spcBef>
        <a:spcAft>
          <a:spcPct val="0"/>
        </a:spcAft>
        <a:defRPr sz="2800">
          <a:solidFill>
            <a:schemeClr val="tx2"/>
          </a:solidFill>
          <a:latin typeface="Calibri" panose="020F0502020204030204" pitchFamily="34" charset="0"/>
        </a:defRPr>
      </a:lvl5pPr>
      <a:lvl6pPr marL="457200" algn="l" rtl="0" fontAlgn="base">
        <a:lnSpc>
          <a:spcPct val="85000"/>
        </a:lnSpc>
        <a:spcBef>
          <a:spcPct val="0"/>
        </a:spcBef>
        <a:spcAft>
          <a:spcPct val="0"/>
        </a:spcAft>
        <a:defRPr sz="2800">
          <a:solidFill>
            <a:schemeClr val="tx2"/>
          </a:solidFill>
          <a:latin typeface="Calibri" panose="020F0502020204030204" pitchFamily="34" charset="0"/>
        </a:defRPr>
      </a:lvl6pPr>
      <a:lvl7pPr marL="914400" algn="l" rtl="0" fontAlgn="base">
        <a:lnSpc>
          <a:spcPct val="85000"/>
        </a:lnSpc>
        <a:spcBef>
          <a:spcPct val="0"/>
        </a:spcBef>
        <a:spcAft>
          <a:spcPct val="0"/>
        </a:spcAft>
        <a:defRPr sz="2800">
          <a:solidFill>
            <a:schemeClr val="tx2"/>
          </a:solidFill>
          <a:latin typeface="Calibri" panose="020F0502020204030204" pitchFamily="34" charset="0"/>
        </a:defRPr>
      </a:lvl7pPr>
      <a:lvl8pPr marL="1371600" algn="l" rtl="0" fontAlgn="base">
        <a:lnSpc>
          <a:spcPct val="85000"/>
        </a:lnSpc>
        <a:spcBef>
          <a:spcPct val="0"/>
        </a:spcBef>
        <a:spcAft>
          <a:spcPct val="0"/>
        </a:spcAft>
        <a:defRPr sz="2800">
          <a:solidFill>
            <a:schemeClr val="tx2"/>
          </a:solidFill>
          <a:latin typeface="Calibri" panose="020F0502020204030204" pitchFamily="34" charset="0"/>
        </a:defRPr>
      </a:lvl8pPr>
      <a:lvl9pPr marL="1828800" algn="l" rtl="0" fontAlgn="base">
        <a:lnSpc>
          <a:spcPct val="85000"/>
        </a:lnSpc>
        <a:spcBef>
          <a:spcPct val="0"/>
        </a:spcBef>
        <a:spcAft>
          <a:spcPct val="0"/>
        </a:spcAft>
        <a:defRPr sz="2800">
          <a:solidFill>
            <a:schemeClr val="tx2"/>
          </a:solidFill>
          <a:latin typeface="Calibri" panose="020F0502020204030204" pitchFamily="34" charset="0"/>
        </a:defRPr>
      </a:lvl9pPr>
    </p:titleStyle>
    <p:bodyStyle>
      <a:lvl1pPr marL="174625" indent="-174625" algn="l" rtl="0" eaLnBrk="0" fontAlgn="base" hangingPunct="0">
        <a:spcBef>
          <a:spcPct val="20000"/>
        </a:spcBef>
        <a:spcAft>
          <a:spcPct val="0"/>
        </a:spcAft>
        <a:buClr>
          <a:schemeClr val="accent1"/>
        </a:buClr>
        <a:buFont typeface="Arial" panose="020B0604020202020204" pitchFamily="34" charset="0"/>
        <a:buChar char="•"/>
        <a:defRPr kern="1200" spc="-50">
          <a:solidFill>
            <a:schemeClr val="tx1"/>
          </a:solidFill>
          <a:latin typeface="+mn-lt"/>
          <a:ea typeface="+mn-ea"/>
          <a:cs typeface="+mn-cs"/>
        </a:defRPr>
      </a:lvl1pPr>
      <a:lvl2pPr marL="457200" indent="-250825" algn="l" rtl="0" eaLnBrk="0" fontAlgn="base" hangingPunct="0">
        <a:spcBef>
          <a:spcPct val="20000"/>
        </a:spcBef>
        <a:spcAft>
          <a:spcPct val="0"/>
        </a:spcAft>
        <a:buClr>
          <a:srgbClr val="605F62"/>
        </a:buClr>
        <a:buFont typeface="Symbol" panose="05050102010706020507" pitchFamily="18" charset="2"/>
        <a:buChar char="-"/>
        <a:defRPr kern="1200" spc="-50">
          <a:solidFill>
            <a:schemeClr val="tx1"/>
          </a:solidFill>
          <a:latin typeface="+mn-lt"/>
          <a:ea typeface="+mn-ea"/>
          <a:cs typeface="+mn-cs"/>
        </a:defRPr>
      </a:lvl2pPr>
      <a:lvl3pPr marL="620713" indent="-163513" algn="l" rtl="0" eaLnBrk="0" fontAlgn="base" hangingPunct="0">
        <a:spcBef>
          <a:spcPct val="20000"/>
        </a:spcBef>
        <a:spcAft>
          <a:spcPct val="0"/>
        </a:spcAft>
        <a:buClr>
          <a:srgbClr val="605F62"/>
        </a:buClr>
        <a:buFont typeface="Arial" panose="020B0604020202020204" pitchFamily="34" charset="0"/>
        <a:buChar char="•"/>
        <a:defRPr sz="1400" kern="1200" spc="-50">
          <a:solidFill>
            <a:schemeClr val="tx1"/>
          </a:solidFill>
          <a:latin typeface="+mn-lt"/>
          <a:ea typeface="+mn-ea"/>
          <a:cs typeface="+mn-cs"/>
        </a:defRPr>
      </a:lvl3pPr>
      <a:lvl4pPr marL="804863" indent="-173038" algn="l" rtl="0" eaLnBrk="0" fontAlgn="base" hangingPunct="0">
        <a:spcBef>
          <a:spcPct val="20000"/>
        </a:spcBef>
        <a:spcAft>
          <a:spcPct val="0"/>
        </a:spcAft>
        <a:buClr>
          <a:srgbClr val="605F62"/>
        </a:buClr>
        <a:buFont typeface="Arial" panose="020B0604020202020204" pitchFamily="34" charset="0"/>
        <a:buChar char="•"/>
        <a:defRPr sz="1400" kern="1200" spc="-50">
          <a:solidFill>
            <a:schemeClr val="tx1"/>
          </a:solidFill>
          <a:latin typeface="+mn-lt"/>
          <a:ea typeface="+mn-ea"/>
          <a:cs typeface="+mn-cs"/>
        </a:defRPr>
      </a:lvl4pPr>
      <a:lvl5pPr marL="968375" indent="-163513" algn="l" rtl="0" eaLnBrk="0" fontAlgn="base" hangingPunct="0">
        <a:spcBef>
          <a:spcPct val="20000"/>
        </a:spcBef>
        <a:spcAft>
          <a:spcPct val="0"/>
        </a:spcAft>
        <a:buClr>
          <a:srgbClr val="605F62"/>
        </a:buClr>
        <a:buFont typeface="Arial" panose="020B0604020202020204" pitchFamily="34" charset="0"/>
        <a:buChar char="•"/>
        <a:defRPr sz="1400" kern="1200" spc="-5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04800" y="2514600"/>
            <a:ext cx="8458200" cy="990600"/>
          </a:xfrm>
        </p:spPr>
        <p:txBody>
          <a:bodyPr/>
          <a:lstStyle/>
          <a:p>
            <a:pPr eaLnBrk="1" fontAlgn="auto" hangingPunct="1">
              <a:spcAft>
                <a:spcPts val="0"/>
              </a:spcAft>
              <a:defRPr/>
            </a:pPr>
            <a:r>
              <a:rPr lang="en-US" altLang="en-US" b="1" dirty="0">
                <a:cs typeface="Arial" panose="020B0604020202020204" pitchFamily="34" charset="0"/>
              </a:rPr>
              <a:t>Resilience and Well-being:  </a:t>
            </a:r>
            <a:br>
              <a:rPr lang="en-US" altLang="en-US" b="1" dirty="0">
                <a:cs typeface="Arial" panose="020B0604020202020204" pitchFamily="34" charset="0"/>
              </a:rPr>
            </a:br>
            <a:r>
              <a:rPr lang="en-US" altLang="en-US" b="1" dirty="0">
                <a:cs typeface="Arial" panose="020B0604020202020204" pitchFamily="34" charset="0"/>
              </a:rPr>
              <a:t>Mitigating Compassion Fatigue</a:t>
            </a:r>
          </a:p>
        </p:txBody>
      </p:sp>
      <p:sp>
        <p:nvSpPr>
          <p:cNvPr id="6147" name="Rectangle 3"/>
          <p:cNvSpPr>
            <a:spLocks noGrp="1" noChangeArrowheads="1"/>
          </p:cNvSpPr>
          <p:nvPr>
            <p:ph type="subTitle" idx="1"/>
          </p:nvPr>
        </p:nvSpPr>
        <p:spPr>
          <a:xfrm>
            <a:off x="381000" y="4419600"/>
            <a:ext cx="5410200" cy="838200"/>
          </a:xfrm>
        </p:spPr>
        <p:txBody>
          <a:bodyPr/>
          <a:lstStyle/>
          <a:p>
            <a:pPr eaLnBrk="1" fontAlgn="auto" hangingPunct="1">
              <a:spcAft>
                <a:spcPts val="0"/>
              </a:spcAft>
              <a:defRPr/>
            </a:pPr>
            <a:r>
              <a:rPr lang="en-US" altLang="en-US" sz="2800" i="1" dirty="0">
                <a:cs typeface="Arial" panose="020B0604020202020204" pitchFamily="34" charset="0"/>
              </a:rPr>
              <a:t>Lisa E. Bloom, MSW</a:t>
            </a:r>
          </a:p>
          <a:p>
            <a:pPr eaLnBrk="1" fontAlgn="auto" hangingPunct="1">
              <a:spcAft>
                <a:spcPts val="0"/>
              </a:spcAft>
              <a:defRPr/>
            </a:pPr>
            <a:r>
              <a:rPr lang="en-US" altLang="en-US" sz="2800" i="1" dirty="0">
                <a:cs typeface="Arial" panose="020B0604020202020204" pitchFamily="34" charset="0"/>
              </a:rPr>
              <a:t>Behavioral Health at CDH and </a:t>
            </a:r>
            <a:r>
              <a:rPr lang="en-US" altLang="en-US" sz="2800" i="1" dirty="0" err="1">
                <a:cs typeface="Arial" panose="020B0604020202020204" pitchFamily="34" charset="0"/>
              </a:rPr>
              <a:t>Delnor</a:t>
            </a:r>
            <a:endParaRPr lang="en-US" altLang="en-US" sz="2800" i="1" dirty="0">
              <a:cs typeface="Arial" panose="020B0604020202020204" pitchFamily="34" charset="0"/>
            </a:endParaRPr>
          </a:p>
          <a:p>
            <a:pPr eaLnBrk="1" fontAlgn="auto" hangingPunct="1">
              <a:spcAft>
                <a:spcPts val="0"/>
              </a:spcAft>
              <a:defRPr/>
            </a:pPr>
            <a:endParaRPr lang="en-US" altLang="en-US" i="1" dirty="0">
              <a:cs typeface="Arial" panose="020B0604020202020204" pitchFamily="34"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Burnout vs Compassion Fatigue:  The Differentiator</a:t>
            </a:r>
          </a:p>
        </p:txBody>
      </p:sp>
      <p:sp>
        <p:nvSpPr>
          <p:cNvPr id="3" name="Content Placeholder 2"/>
          <p:cNvSpPr>
            <a:spLocks noGrp="1"/>
          </p:cNvSpPr>
          <p:nvPr>
            <p:ph idx="1"/>
          </p:nvPr>
        </p:nvSpPr>
        <p:spPr>
          <a:xfrm>
            <a:off x="781964" y="898525"/>
            <a:ext cx="7713663" cy="5010607"/>
          </a:xfrm>
        </p:spPr>
        <p:txBody>
          <a:bodyPr/>
          <a:lstStyle/>
          <a:p>
            <a:pPr marL="0" indent="0">
              <a:buNone/>
            </a:pPr>
            <a:endParaRPr lang="en-US" sz="2000" b="1" dirty="0"/>
          </a:p>
          <a:p>
            <a:pPr marL="0" indent="0" algn="ctr">
              <a:buNone/>
            </a:pPr>
            <a:endParaRPr lang="en-US" sz="2000" b="1" dirty="0"/>
          </a:p>
          <a:p>
            <a:r>
              <a:rPr lang="en-US" sz="2000" dirty="0"/>
              <a:t>Loss of Caring and </a:t>
            </a:r>
            <a:r>
              <a:rPr lang="en-US" sz="2000" b="1" i="1" dirty="0"/>
              <a:t>Empathy</a:t>
            </a:r>
          </a:p>
          <a:p>
            <a:r>
              <a:rPr lang="en-US" sz="2000" dirty="0"/>
              <a:t>Feelings of lack of achievement</a:t>
            </a:r>
          </a:p>
          <a:p>
            <a:r>
              <a:rPr lang="en-US" sz="2000" dirty="0"/>
              <a:t>Lack of purpose and </a:t>
            </a:r>
            <a:r>
              <a:rPr lang="en-US" sz="2000" b="1" i="1" dirty="0"/>
              <a:t>meaning</a:t>
            </a:r>
          </a:p>
          <a:p>
            <a:r>
              <a:rPr lang="en-US" sz="2000" dirty="0"/>
              <a:t>Loss of Hope</a:t>
            </a:r>
          </a:p>
          <a:p>
            <a:r>
              <a:rPr lang="en-US" sz="2000" dirty="0"/>
              <a:t>Sense of Powerlessness and Helplessness.  </a:t>
            </a:r>
            <a:r>
              <a:rPr lang="en-US" sz="2000" b="1" i="1" dirty="0"/>
              <a:t>“I can’t fix it</a:t>
            </a:r>
            <a:r>
              <a:rPr lang="en-US" sz="2000" dirty="0"/>
              <a:t>.”</a:t>
            </a:r>
          </a:p>
          <a:p>
            <a:r>
              <a:rPr lang="en-US" sz="2000" dirty="0"/>
              <a:t>Disillusioned and detached.  Feeling as in a fog.  Numb and Empty.</a:t>
            </a:r>
          </a:p>
          <a:p>
            <a:r>
              <a:rPr lang="en-US" sz="2000" dirty="0"/>
              <a:t>Hardened Demeanor:  Shattering of </a:t>
            </a:r>
            <a:r>
              <a:rPr lang="en-US" sz="2000" b="1" i="1" dirty="0"/>
              <a:t>fundamental beliefs</a:t>
            </a:r>
            <a:r>
              <a:rPr lang="en-US" sz="2000" dirty="0"/>
              <a:t>, integrity,  justice</a:t>
            </a:r>
          </a:p>
          <a:p>
            <a:r>
              <a:rPr lang="en-US" sz="2000" dirty="0"/>
              <a:t>Interpersonal relationships.  </a:t>
            </a:r>
            <a:r>
              <a:rPr lang="en-US" sz="2000" b="1" i="1" dirty="0"/>
              <a:t>Disconnection</a:t>
            </a:r>
            <a:r>
              <a:rPr lang="en-US" sz="2000" dirty="0"/>
              <a:t> from self and others.</a:t>
            </a:r>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65BB11B4-94B1-4A94-B266-EA9BE41E5E54}" type="slidenum">
              <a:rPr lang="en-US" altLang="en-US" smtClean="0"/>
              <a:pPr>
                <a:defRPr/>
              </a:pPr>
              <a:t>10</a:t>
            </a:fld>
            <a:endParaRPr lang="en-US" altLang="en-US" dirty="0"/>
          </a:p>
        </p:txBody>
      </p:sp>
      <p:sp>
        <p:nvSpPr>
          <p:cNvPr id="5" name="TextBox 4">
            <a:extLst>
              <a:ext uri="{FF2B5EF4-FFF2-40B4-BE49-F238E27FC236}">
                <a16:creationId xmlns:a16="http://schemas.microsoft.com/office/drawing/2014/main" xmlns="" id="{E162F529-E4A9-4BAE-9CF6-0C8EF5809091}"/>
              </a:ext>
            </a:extLst>
          </p:cNvPr>
          <p:cNvSpPr txBox="1"/>
          <p:nvPr/>
        </p:nvSpPr>
        <p:spPr>
          <a:xfrm>
            <a:off x="990600" y="898526"/>
            <a:ext cx="6705600" cy="473074"/>
          </a:xfrm>
          <a:prstGeom prst="rect">
            <a:avLst/>
          </a:prstGeom>
          <a:noFill/>
        </p:spPr>
        <p:txBody>
          <a:bodyPr wrap="square" lIns="0" tIns="0" rIns="0" bIns="0" rtlCol="0">
            <a:noAutofit/>
          </a:bodyPr>
          <a:lstStyle/>
          <a:p>
            <a:pPr marL="0" indent="0">
              <a:buNone/>
            </a:pPr>
            <a:r>
              <a:rPr lang="en-US" dirty="0">
                <a:solidFill>
                  <a:schemeClr val="accent1">
                    <a:lumMod val="60000"/>
                    <a:lumOff val="40000"/>
                  </a:schemeClr>
                </a:solidFill>
                <a:latin typeface="+mn-lt"/>
              </a:rPr>
              <a:t> </a:t>
            </a:r>
            <a:r>
              <a:rPr lang="en-US" sz="2400" dirty="0">
                <a:solidFill>
                  <a:schemeClr val="accent1">
                    <a:lumMod val="60000"/>
                    <a:lumOff val="40000"/>
                  </a:schemeClr>
                </a:solidFill>
                <a:latin typeface="+mn-lt"/>
              </a:rPr>
              <a:t>Impacts Sense of Self and World View</a:t>
            </a:r>
          </a:p>
        </p:txBody>
      </p:sp>
    </p:spTree>
    <p:extLst>
      <p:ext uri="{BB962C8B-B14F-4D97-AF65-F5344CB8AC3E}">
        <p14:creationId xmlns:p14="http://schemas.microsoft.com/office/powerpoint/2010/main" val="3060333620"/>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fontAlgn="auto" hangingPunct="1">
              <a:spcAft>
                <a:spcPts val="0"/>
              </a:spcAft>
              <a:defRPr/>
            </a:pPr>
            <a:r>
              <a:rPr lang="en-US" altLang="en-US" dirty="0"/>
              <a:t>Symptoms of Compassion Fatigue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21264870"/>
              </p:ext>
            </p:extLst>
          </p:nvPr>
        </p:nvGraphicFramePr>
        <p:xfrm>
          <a:off x="801688" y="1622425"/>
          <a:ext cx="7048501" cy="4356100"/>
        </p:xfrm>
        <a:graphic>
          <a:graphicData uri="http://schemas.openxmlformats.org/drawingml/2006/table">
            <a:tbl>
              <a:tblPr firstRow="1" bandRow="1">
                <a:tableStyleId>{5C22544A-7EE6-4342-B048-85BDC9FD1C3A}</a:tableStyleId>
              </a:tblPr>
              <a:tblGrid>
                <a:gridCol w="1834540">
                  <a:extLst>
                    <a:ext uri="{9D8B030D-6E8A-4147-A177-3AD203B41FA5}">
                      <a16:colId xmlns:a16="http://schemas.microsoft.com/office/drawing/2014/main" xmlns="" val="20000"/>
                    </a:ext>
                  </a:extLst>
                </a:gridCol>
                <a:gridCol w="1737987">
                  <a:extLst>
                    <a:ext uri="{9D8B030D-6E8A-4147-A177-3AD203B41FA5}">
                      <a16:colId xmlns:a16="http://schemas.microsoft.com/office/drawing/2014/main" xmlns="" val="20001"/>
                    </a:ext>
                  </a:extLst>
                </a:gridCol>
                <a:gridCol w="1737987">
                  <a:extLst>
                    <a:ext uri="{9D8B030D-6E8A-4147-A177-3AD203B41FA5}">
                      <a16:colId xmlns:a16="http://schemas.microsoft.com/office/drawing/2014/main" xmlns="" val="20002"/>
                    </a:ext>
                  </a:extLst>
                </a:gridCol>
                <a:gridCol w="1737987">
                  <a:extLst>
                    <a:ext uri="{9D8B030D-6E8A-4147-A177-3AD203B41FA5}">
                      <a16:colId xmlns:a16="http://schemas.microsoft.com/office/drawing/2014/main" xmlns="" val="20003"/>
                    </a:ext>
                  </a:extLst>
                </a:gridCol>
              </a:tblGrid>
              <a:tr h="365813">
                <a:tc>
                  <a:txBody>
                    <a:bodyPr/>
                    <a:lstStyle/>
                    <a:p>
                      <a:r>
                        <a:rPr lang="en-US" sz="1800" dirty="0"/>
                        <a:t>Work-Related:</a:t>
                      </a:r>
                    </a:p>
                  </a:txBody>
                  <a:tcPr marL="71650" marR="71650" marT="45727" marB="45727"/>
                </a:tc>
                <a:tc>
                  <a:txBody>
                    <a:bodyPr/>
                    <a:lstStyle/>
                    <a:p>
                      <a:r>
                        <a:rPr lang="en-US" sz="1800" dirty="0"/>
                        <a:t>Physical:</a:t>
                      </a:r>
                    </a:p>
                  </a:txBody>
                  <a:tcPr marL="71650" marR="71650" marT="45727" marB="45727"/>
                </a:tc>
                <a:tc>
                  <a:txBody>
                    <a:bodyPr/>
                    <a:lstStyle/>
                    <a:p>
                      <a:r>
                        <a:rPr lang="en-US" sz="1800" dirty="0"/>
                        <a:t>Emotional:</a:t>
                      </a:r>
                    </a:p>
                  </a:txBody>
                  <a:tcPr marL="71650" marR="71650" marT="45727" marB="45727"/>
                </a:tc>
                <a:tc>
                  <a:txBody>
                    <a:bodyPr/>
                    <a:lstStyle/>
                    <a:p>
                      <a:r>
                        <a:rPr lang="en-US" sz="1800" dirty="0"/>
                        <a:t>Spiritual:</a:t>
                      </a:r>
                    </a:p>
                  </a:txBody>
                  <a:tcPr marL="71650" marR="71650" marT="45727" marB="45727"/>
                </a:tc>
                <a:extLst>
                  <a:ext uri="{0D108BD9-81ED-4DB2-BD59-A6C34878D82A}">
                    <a16:rowId xmlns:a16="http://schemas.microsoft.com/office/drawing/2014/main" xmlns="" val="10000"/>
                  </a:ext>
                </a:extLst>
              </a:tr>
              <a:tr h="3990287">
                <a:tc>
                  <a:txBody>
                    <a:bodyPr/>
                    <a:lstStyle/>
                    <a:p>
                      <a:pPr>
                        <a:buFont typeface="Arial" pitchFamily="34" charset="0"/>
                        <a:buChar char="•"/>
                      </a:pPr>
                      <a:r>
                        <a:rPr lang="en-US" sz="1600" baseline="0" dirty="0"/>
                        <a:t>Boundary violations:</a:t>
                      </a:r>
                    </a:p>
                    <a:p>
                      <a:pPr marL="225425" indent="-225425">
                        <a:buFont typeface="Arial" pitchFamily="34" charset="0"/>
                        <a:buNone/>
                      </a:pPr>
                      <a:r>
                        <a:rPr lang="en-US" sz="1600" baseline="0" dirty="0"/>
                        <a:t>  - Over-involvement with clients and their families</a:t>
                      </a:r>
                    </a:p>
                    <a:p>
                      <a:pPr marL="225425" indent="-225425">
                        <a:buFont typeface="Arial" pitchFamily="34" charset="0"/>
                        <a:buNone/>
                      </a:pPr>
                      <a:r>
                        <a:rPr lang="en-US" sz="1600" baseline="0" dirty="0"/>
                        <a:t>  - Under-involvement or disengagement in client care</a:t>
                      </a:r>
                    </a:p>
                    <a:p>
                      <a:pPr marL="225425" indent="-225425">
                        <a:buFont typeface="Arial" pitchFamily="34" charset="0"/>
                        <a:buNone/>
                      </a:pPr>
                      <a:r>
                        <a:rPr lang="en-US" sz="1600" baseline="0" dirty="0"/>
                        <a:t> </a:t>
                      </a:r>
                    </a:p>
                    <a:p>
                      <a:pPr>
                        <a:buFont typeface="Arial" pitchFamily="34" charset="0"/>
                        <a:buChar char="•"/>
                      </a:pPr>
                      <a:r>
                        <a:rPr lang="en-US" sz="1600" baseline="0" dirty="0"/>
                        <a:t>Reduced ability to feel </a:t>
                      </a:r>
                      <a:r>
                        <a:rPr lang="en-US" sz="1600" b="1" baseline="0" dirty="0"/>
                        <a:t>empathy</a:t>
                      </a:r>
                    </a:p>
                    <a:p>
                      <a:pPr>
                        <a:buFont typeface="Arial" pitchFamily="34" charset="0"/>
                        <a:buChar char="•"/>
                      </a:pPr>
                      <a:r>
                        <a:rPr lang="en-US" sz="1600" baseline="0" dirty="0"/>
                        <a:t>Lack of </a:t>
                      </a:r>
                      <a:r>
                        <a:rPr lang="en-US" sz="1600" b="1" baseline="0" dirty="0"/>
                        <a:t>joyfulness</a:t>
                      </a:r>
                    </a:p>
                    <a:p>
                      <a:pPr>
                        <a:buFont typeface="Arial" pitchFamily="34" charset="0"/>
                        <a:buChar char="•"/>
                      </a:pPr>
                      <a:r>
                        <a:rPr lang="en-US" sz="1600" baseline="0" dirty="0"/>
                        <a:t>Lowered morale</a:t>
                      </a:r>
                    </a:p>
                    <a:p>
                      <a:endParaRPr lang="en-US" sz="1600" dirty="0"/>
                    </a:p>
                  </a:txBody>
                  <a:tcPr marL="71650" marR="71650" marT="45727" marB="45727"/>
                </a:tc>
                <a:tc>
                  <a:txBody>
                    <a:bodyPr/>
                    <a:lstStyle/>
                    <a:p>
                      <a:pPr>
                        <a:buFont typeface="Arial" pitchFamily="34" charset="0"/>
                        <a:buChar char="•"/>
                      </a:pPr>
                      <a:r>
                        <a:rPr lang="en-US" sz="1600" dirty="0"/>
                        <a:t>Headaches</a:t>
                      </a:r>
                    </a:p>
                    <a:p>
                      <a:pPr>
                        <a:buFont typeface="Arial" pitchFamily="34" charset="0"/>
                        <a:buChar char="•"/>
                      </a:pPr>
                      <a:r>
                        <a:rPr lang="en-US" sz="1600" dirty="0"/>
                        <a:t>Digestive problems</a:t>
                      </a:r>
                    </a:p>
                    <a:p>
                      <a:pPr>
                        <a:buFont typeface="Arial" pitchFamily="34" charset="0"/>
                        <a:buChar char="•"/>
                      </a:pPr>
                      <a:r>
                        <a:rPr lang="en-US" sz="1600" dirty="0"/>
                        <a:t>Muscle</a:t>
                      </a:r>
                      <a:r>
                        <a:rPr lang="en-US" sz="1600" baseline="0" dirty="0"/>
                        <a:t> tension</a:t>
                      </a:r>
                    </a:p>
                    <a:p>
                      <a:pPr>
                        <a:buFont typeface="Arial" pitchFamily="34" charset="0"/>
                        <a:buChar char="•"/>
                      </a:pPr>
                      <a:r>
                        <a:rPr lang="en-US" sz="1600" baseline="0" dirty="0"/>
                        <a:t>Insomnia</a:t>
                      </a:r>
                    </a:p>
                    <a:p>
                      <a:pPr>
                        <a:buFont typeface="Arial" pitchFamily="34" charset="0"/>
                        <a:buChar char="•"/>
                      </a:pPr>
                      <a:r>
                        <a:rPr lang="en-US" sz="1600" baseline="0" dirty="0"/>
                        <a:t>Too much sleep</a:t>
                      </a:r>
                    </a:p>
                    <a:p>
                      <a:pPr>
                        <a:buFont typeface="Arial" pitchFamily="34" charset="0"/>
                        <a:buChar char="•"/>
                      </a:pPr>
                      <a:r>
                        <a:rPr lang="en-US" sz="1600" baseline="0" dirty="0"/>
                        <a:t>Fatigue</a:t>
                      </a:r>
                    </a:p>
                    <a:p>
                      <a:pPr>
                        <a:buFont typeface="Arial" pitchFamily="34" charset="0"/>
                        <a:buChar char="•"/>
                      </a:pPr>
                      <a:r>
                        <a:rPr lang="en-US" sz="1600" baseline="0" dirty="0"/>
                        <a:t>Chest paint, palpitations, elevated heart rate</a:t>
                      </a:r>
                    </a:p>
                    <a:p>
                      <a:pPr>
                        <a:buFont typeface="Arial" pitchFamily="34" charset="0"/>
                        <a:buChar char="•"/>
                      </a:pPr>
                      <a:r>
                        <a:rPr lang="en-US" sz="1600" baseline="0" dirty="0"/>
                        <a:t>Impaired mental processes</a:t>
                      </a:r>
                    </a:p>
                    <a:p>
                      <a:pPr>
                        <a:buFont typeface="Arial" pitchFamily="34" charset="0"/>
                        <a:buChar char="•"/>
                      </a:pPr>
                      <a:r>
                        <a:rPr lang="en-US" sz="1600" baseline="0" dirty="0"/>
                        <a:t>Weight loss/gain</a:t>
                      </a:r>
                      <a:endParaRPr lang="en-US" sz="1600" dirty="0"/>
                    </a:p>
                  </a:txBody>
                  <a:tcPr marL="71650" marR="71650" marT="45727" marB="45727"/>
                </a:tc>
                <a:tc>
                  <a:txBody>
                    <a:bodyPr/>
                    <a:lstStyle/>
                    <a:p>
                      <a:pPr>
                        <a:buFont typeface="Arial" pitchFamily="34" charset="0"/>
                        <a:buChar char="•"/>
                      </a:pPr>
                      <a:r>
                        <a:rPr lang="en-US" sz="1600" dirty="0"/>
                        <a:t>Mood swings</a:t>
                      </a:r>
                    </a:p>
                    <a:p>
                      <a:pPr>
                        <a:buFont typeface="Arial" pitchFamily="34" charset="0"/>
                        <a:buChar char="•"/>
                      </a:pPr>
                      <a:r>
                        <a:rPr lang="en-US" sz="1600" dirty="0"/>
                        <a:t>Restlessness</a:t>
                      </a:r>
                    </a:p>
                    <a:p>
                      <a:pPr>
                        <a:buFont typeface="Arial" pitchFamily="34" charset="0"/>
                        <a:buChar char="•"/>
                      </a:pPr>
                      <a:r>
                        <a:rPr lang="en-US" sz="1600" dirty="0"/>
                        <a:t>Irritability</a:t>
                      </a:r>
                    </a:p>
                    <a:p>
                      <a:pPr>
                        <a:buFont typeface="Arial" pitchFamily="34" charset="0"/>
                        <a:buChar char="•"/>
                      </a:pPr>
                      <a:r>
                        <a:rPr lang="en-US" sz="1600" dirty="0"/>
                        <a:t>Oversensitivity</a:t>
                      </a:r>
                    </a:p>
                    <a:p>
                      <a:pPr>
                        <a:buFont typeface="Arial" pitchFamily="34" charset="0"/>
                        <a:buChar char="•"/>
                      </a:pPr>
                      <a:r>
                        <a:rPr lang="en-US" sz="1600" dirty="0"/>
                        <a:t>Anxiety</a:t>
                      </a:r>
                    </a:p>
                    <a:p>
                      <a:pPr>
                        <a:buFont typeface="Arial" pitchFamily="34" charset="0"/>
                        <a:buChar char="•"/>
                      </a:pPr>
                      <a:r>
                        <a:rPr lang="en-US" sz="1600" dirty="0"/>
                        <a:t>Reliance on </a:t>
                      </a:r>
                      <a:r>
                        <a:rPr lang="en-US" sz="1600" baseline="0" dirty="0"/>
                        <a:t>alcohol, illicit drugs</a:t>
                      </a:r>
                    </a:p>
                    <a:p>
                      <a:pPr>
                        <a:buFont typeface="Arial" pitchFamily="34" charset="0"/>
                        <a:buChar char="•"/>
                      </a:pPr>
                      <a:r>
                        <a:rPr lang="en-US" sz="1600" baseline="0" dirty="0"/>
                        <a:t>Depression</a:t>
                      </a:r>
                    </a:p>
                    <a:p>
                      <a:pPr>
                        <a:buFont typeface="Arial" pitchFamily="34" charset="0"/>
                        <a:buChar char="•"/>
                      </a:pPr>
                      <a:r>
                        <a:rPr lang="en-US" sz="1600" baseline="0" dirty="0"/>
                        <a:t>Anger and resentment</a:t>
                      </a:r>
                    </a:p>
                    <a:p>
                      <a:pPr>
                        <a:buFont typeface="Arial" pitchFamily="34" charset="0"/>
                        <a:buChar char="•"/>
                      </a:pPr>
                      <a:r>
                        <a:rPr lang="en-US" sz="1600" baseline="0" dirty="0"/>
                        <a:t>Memory issues</a:t>
                      </a:r>
                    </a:p>
                    <a:p>
                      <a:pPr>
                        <a:buFont typeface="Arial" pitchFamily="34" charset="0"/>
                        <a:buChar char="•"/>
                      </a:pPr>
                      <a:r>
                        <a:rPr lang="en-US" sz="1600" baseline="0" dirty="0"/>
                        <a:t>Poor concentration, focus and judgment</a:t>
                      </a:r>
                      <a:endParaRPr lang="en-US" sz="1600" dirty="0"/>
                    </a:p>
                  </a:txBody>
                  <a:tcPr marL="71650" marR="71650" marT="45727" marB="45727"/>
                </a:tc>
                <a:tc>
                  <a:txBody>
                    <a:bodyPr/>
                    <a:lstStyle/>
                    <a:p>
                      <a:pPr>
                        <a:buFont typeface="Arial" pitchFamily="34" charset="0"/>
                        <a:buChar char="•"/>
                      </a:pPr>
                      <a:r>
                        <a:rPr lang="en-US" sz="1600" dirty="0"/>
                        <a:t>Loss of meaning</a:t>
                      </a:r>
                    </a:p>
                    <a:p>
                      <a:pPr>
                        <a:buFont typeface="Arial" pitchFamily="34" charset="0"/>
                        <a:buChar char="•"/>
                      </a:pPr>
                      <a:r>
                        <a:rPr lang="en-US" sz="1600" dirty="0"/>
                        <a:t>Crisis</a:t>
                      </a:r>
                      <a:r>
                        <a:rPr lang="en-US" sz="1600" baseline="0" dirty="0"/>
                        <a:t> of faith</a:t>
                      </a:r>
                    </a:p>
                    <a:p>
                      <a:pPr>
                        <a:buFont typeface="Arial" pitchFamily="34" charset="0"/>
                        <a:buChar char="•"/>
                      </a:pPr>
                      <a:r>
                        <a:rPr lang="en-US" sz="1600" baseline="0" dirty="0"/>
                        <a:t>Loss of control</a:t>
                      </a:r>
                    </a:p>
                    <a:p>
                      <a:pPr>
                        <a:buFont typeface="Arial" pitchFamily="34" charset="0"/>
                        <a:buChar char="•"/>
                      </a:pPr>
                      <a:r>
                        <a:rPr lang="en-US" sz="1600" baseline="0" dirty="0"/>
                        <a:t>Loss of self-worth</a:t>
                      </a:r>
                    </a:p>
                    <a:p>
                      <a:pPr>
                        <a:buFont typeface="Arial" pitchFamily="34" charset="0"/>
                        <a:buChar char="•"/>
                      </a:pPr>
                      <a:r>
                        <a:rPr lang="en-US" sz="1600" baseline="0" dirty="0"/>
                        <a:t>Disconnection with people, work, community</a:t>
                      </a:r>
                      <a:endParaRPr lang="en-US" sz="1600" dirty="0"/>
                    </a:p>
                  </a:txBody>
                  <a:tcPr marL="71650" marR="71650" marT="45727" marB="45727"/>
                </a:tc>
                <a:extLst>
                  <a:ext uri="{0D108BD9-81ED-4DB2-BD59-A6C34878D82A}">
                    <a16:rowId xmlns:a16="http://schemas.microsoft.com/office/drawing/2014/main" xmlns="" val="10001"/>
                  </a:ext>
                </a:extLst>
              </a:tr>
            </a:tbl>
          </a:graphicData>
        </a:graphic>
      </p:graphicFrame>
      <p:sp>
        <p:nvSpPr>
          <p:cNvPr id="2" name="Text Placeholder 1">
            <a:extLst>
              <a:ext uri="{FF2B5EF4-FFF2-40B4-BE49-F238E27FC236}">
                <a16:creationId xmlns:a16="http://schemas.microsoft.com/office/drawing/2014/main" xmlns="" id="{B51328BA-4004-422B-A3F5-E44BFA054E76}"/>
              </a:ext>
            </a:extLst>
          </p:cNvPr>
          <p:cNvSpPr>
            <a:spLocks noGrp="1"/>
          </p:cNvSpPr>
          <p:nvPr>
            <p:ph type="body" sz="quarter" idx="13"/>
          </p:nvPr>
        </p:nvSpPr>
        <p:spPr/>
        <p:txBody>
          <a:bodyPr/>
          <a:lstStyle/>
          <a:p>
            <a:r>
              <a:rPr lang="en-US" dirty="0"/>
              <a:t>Fight – Flight – Freeze:  ‘The Body Keeps Score’</a:t>
            </a:r>
          </a:p>
        </p:txBody>
      </p:sp>
      <p:sp>
        <p:nvSpPr>
          <p:cNvPr id="48148" name="Slide Number Placeholder 3"/>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4A00EA-1811-47D8-84C2-E357353D56ED}" type="slidenum">
              <a:rPr lang="en-US" altLang="en-US" smtClean="0">
                <a:latin typeface="Arial Black" panose="020B0A04020102020204" pitchFamily="34" charset="0"/>
              </a:rPr>
              <a:pPr/>
              <a:t>11</a:t>
            </a:fld>
            <a:endParaRPr lang="en-US" altLang="en-US">
              <a:latin typeface="Arial Black" panose="020B0A04020102020204" pitchFamily="34" charset="0"/>
            </a:endParaRP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4845CA-34D3-49A5-8322-0CAD3A7BFCFB}"/>
              </a:ext>
            </a:extLst>
          </p:cNvPr>
          <p:cNvSpPr>
            <a:spLocks noGrp="1"/>
          </p:cNvSpPr>
          <p:nvPr>
            <p:ph type="title"/>
          </p:nvPr>
        </p:nvSpPr>
        <p:spPr/>
        <p:txBody>
          <a:bodyPr/>
          <a:lstStyle/>
          <a:p>
            <a:r>
              <a:rPr lang="en-US" dirty="0"/>
              <a:t>Let Yourself Off The Hook (SELF-COMPASSION)</a:t>
            </a:r>
          </a:p>
        </p:txBody>
      </p:sp>
      <p:pic>
        <p:nvPicPr>
          <p:cNvPr id="9" name="Content Placeholder 8">
            <a:extLst>
              <a:ext uri="{FF2B5EF4-FFF2-40B4-BE49-F238E27FC236}">
                <a16:creationId xmlns:a16="http://schemas.microsoft.com/office/drawing/2014/main" xmlns="" id="{C48022C7-89FE-4D37-9F10-4167688A303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08324" y="1676400"/>
            <a:ext cx="3493730" cy="3276600"/>
          </a:xfrm>
        </p:spPr>
      </p:pic>
      <p:pic>
        <p:nvPicPr>
          <p:cNvPr id="11" name="Content Placeholder 10">
            <a:extLst>
              <a:ext uri="{FF2B5EF4-FFF2-40B4-BE49-F238E27FC236}">
                <a16:creationId xmlns:a16="http://schemas.microsoft.com/office/drawing/2014/main" xmlns="" id="{5C5470AE-D9C4-4315-9E52-0CD1121EB484}"/>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900613" y="2590800"/>
            <a:ext cx="3767137" cy="3276600"/>
          </a:xfrm>
        </p:spPr>
      </p:pic>
      <p:sp>
        <p:nvSpPr>
          <p:cNvPr id="4" name="Text Placeholder 3">
            <a:extLst>
              <a:ext uri="{FF2B5EF4-FFF2-40B4-BE49-F238E27FC236}">
                <a16:creationId xmlns:a16="http://schemas.microsoft.com/office/drawing/2014/main" xmlns="" id="{DE5F16CF-DB6E-4E7D-A903-13D177DC6FB1}"/>
              </a:ext>
            </a:extLst>
          </p:cNvPr>
          <p:cNvSpPr>
            <a:spLocks noGrp="1"/>
          </p:cNvSpPr>
          <p:nvPr>
            <p:ph type="body" sz="quarter" idx="13"/>
          </p:nvPr>
        </p:nvSpPr>
        <p:spPr/>
        <p:txBody>
          <a:bodyPr/>
          <a:lstStyle/>
          <a:p>
            <a:r>
              <a:rPr lang="en-US" sz="2400" dirty="0"/>
              <a:t>It is an ADAPTIVE Response</a:t>
            </a:r>
          </a:p>
        </p:txBody>
      </p:sp>
      <p:sp>
        <p:nvSpPr>
          <p:cNvPr id="5" name="Slide Number Placeholder 4">
            <a:extLst>
              <a:ext uri="{FF2B5EF4-FFF2-40B4-BE49-F238E27FC236}">
                <a16:creationId xmlns:a16="http://schemas.microsoft.com/office/drawing/2014/main" xmlns="" id="{82502229-B4D3-4507-8309-58CCBF59C1AD}"/>
              </a:ext>
            </a:extLst>
          </p:cNvPr>
          <p:cNvSpPr>
            <a:spLocks noGrp="1"/>
          </p:cNvSpPr>
          <p:nvPr>
            <p:ph type="sldNum" sz="quarter" idx="16"/>
          </p:nvPr>
        </p:nvSpPr>
        <p:spPr/>
        <p:txBody>
          <a:bodyPr/>
          <a:lstStyle/>
          <a:p>
            <a:pPr>
              <a:defRPr/>
            </a:pPr>
            <a:fld id="{F97833F2-CB79-4A15-A827-E4F930103B02}" type="slidenum">
              <a:rPr lang="en-US" altLang="en-US" smtClean="0"/>
              <a:pPr>
                <a:defRPr/>
              </a:pPr>
              <a:t>12</a:t>
            </a:fld>
            <a:endParaRPr lang="en-US" altLang="en-US" dirty="0"/>
          </a:p>
        </p:txBody>
      </p:sp>
    </p:spTree>
    <p:extLst>
      <p:ext uri="{BB962C8B-B14F-4D97-AF65-F5344CB8AC3E}">
        <p14:creationId xmlns:p14="http://schemas.microsoft.com/office/powerpoint/2010/main" val="1723817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ressure"/>
          <p:cNvPicPr>
            <a:picLocks noGrp="1" noChangeAspect="1" noChangeArrowheads="1"/>
          </p:cNvPicPr>
          <p:nvPr>
            <p:ph idx="1"/>
          </p:nvPr>
        </p:nvPicPr>
        <p:blipFill>
          <a:blip r:embed="rId3" cstate="print"/>
          <a:srcRect b="5698"/>
          <a:stretch>
            <a:fillRect/>
          </a:stretch>
        </p:blipFill>
        <p:spPr>
          <a:xfrm>
            <a:off x="990600" y="990600"/>
            <a:ext cx="7543800" cy="5176838"/>
          </a:xfrm>
        </p:spPr>
      </p:pic>
      <p:sp>
        <p:nvSpPr>
          <p:cNvPr id="2" name="TextBox 1"/>
          <p:cNvSpPr txBox="1"/>
          <p:nvPr/>
        </p:nvSpPr>
        <p:spPr>
          <a:xfrm>
            <a:off x="1018903" y="381000"/>
            <a:ext cx="5532119" cy="609600"/>
          </a:xfrm>
          <a:prstGeom prst="rect">
            <a:avLst/>
          </a:prstGeom>
          <a:noFill/>
        </p:spPr>
        <p:txBody>
          <a:bodyPr wrap="square" lIns="0" tIns="0" rIns="0" bIns="0" rtlCol="0">
            <a:noAutofit/>
          </a:bodyPr>
          <a:lstStyle/>
          <a:p>
            <a:pPr>
              <a:lnSpc>
                <a:spcPct val="90000"/>
              </a:lnSpc>
              <a:spcBef>
                <a:spcPts val="600"/>
              </a:spcBef>
            </a:pPr>
            <a:r>
              <a:rPr lang="en-US" sz="3200" spc="-50" dirty="0">
                <a:solidFill>
                  <a:srgbClr val="7030A0"/>
                </a:solidFill>
                <a:latin typeface="+mn-lt"/>
              </a:rPr>
              <a:t>Work-Load</a:t>
            </a:r>
          </a:p>
        </p:txBody>
      </p:sp>
    </p:spTree>
    <p:extLst>
      <p:ext uri="{BB962C8B-B14F-4D97-AF65-F5344CB8AC3E}">
        <p14:creationId xmlns:p14="http://schemas.microsoft.com/office/powerpoint/2010/main" val="3058028177"/>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defRPr/>
            </a:pPr>
            <a:r>
              <a:rPr lang="en-US" altLang="en-US" dirty="0"/>
              <a:t>Resilience:  Protective Factor for Compassion Fatigue</a:t>
            </a:r>
          </a:p>
        </p:txBody>
      </p:sp>
      <p:sp>
        <p:nvSpPr>
          <p:cNvPr id="24579" name="Content Placeholder 2"/>
          <p:cNvSpPr>
            <a:spLocks noGrp="1"/>
          </p:cNvSpPr>
          <p:nvPr>
            <p:ph idx="1"/>
          </p:nvPr>
        </p:nvSpPr>
        <p:spPr/>
        <p:txBody>
          <a:bodyPr/>
          <a:lstStyle/>
          <a:p>
            <a:pPr>
              <a:buFont typeface="Wingdings" panose="05000000000000000000" pitchFamily="2" charset="2"/>
              <a:buChar char="ü"/>
              <a:defRPr/>
            </a:pPr>
            <a:r>
              <a:rPr lang="en-US" altLang="en-US" sz="2000" dirty="0"/>
              <a:t>Can be developed</a:t>
            </a:r>
          </a:p>
          <a:p>
            <a:pPr>
              <a:buFont typeface="Wingdings" panose="05000000000000000000" pitchFamily="2" charset="2"/>
              <a:buChar char="ü"/>
              <a:defRPr/>
            </a:pPr>
            <a:r>
              <a:rPr lang="en-US" altLang="en-US" sz="2000" dirty="0"/>
              <a:t>Allows you to be </a:t>
            </a:r>
            <a:r>
              <a:rPr lang="en-US" altLang="en-US" sz="2000" b="1" dirty="0"/>
              <a:t>PRESENT</a:t>
            </a:r>
            <a:r>
              <a:rPr lang="en-US" altLang="en-US" sz="2000" dirty="0"/>
              <a:t> with feelings</a:t>
            </a:r>
          </a:p>
          <a:p>
            <a:pPr>
              <a:buFont typeface="Wingdings" panose="05000000000000000000" pitchFamily="2" charset="2"/>
              <a:buChar char="ü"/>
              <a:defRPr/>
            </a:pPr>
            <a:r>
              <a:rPr lang="en-US" altLang="en-US" sz="2000" dirty="0"/>
              <a:t>Gives permission to be human</a:t>
            </a:r>
          </a:p>
          <a:p>
            <a:pPr>
              <a:buFont typeface="Wingdings" panose="05000000000000000000" pitchFamily="2" charset="2"/>
              <a:buChar char="ü"/>
              <a:defRPr/>
            </a:pPr>
            <a:r>
              <a:rPr lang="en-US" altLang="en-US" sz="2000" dirty="0"/>
              <a:t>AWARENESS</a:t>
            </a:r>
          </a:p>
        </p:txBody>
      </p:sp>
      <p:sp>
        <p:nvSpPr>
          <p:cNvPr id="5" name="Text Placeholder 4">
            <a:extLst>
              <a:ext uri="{FF2B5EF4-FFF2-40B4-BE49-F238E27FC236}">
                <a16:creationId xmlns:a16="http://schemas.microsoft.com/office/drawing/2014/main" xmlns="" id="{666C7721-8CB8-41A2-86F8-9D2F6BDD9FBC}"/>
              </a:ext>
            </a:extLst>
          </p:cNvPr>
          <p:cNvSpPr>
            <a:spLocks noGrp="1"/>
          </p:cNvSpPr>
          <p:nvPr>
            <p:ph type="body" sz="quarter" idx="13"/>
          </p:nvPr>
        </p:nvSpPr>
        <p:spPr/>
        <p:txBody>
          <a:bodyPr/>
          <a:lstStyle/>
          <a:p>
            <a:r>
              <a:rPr lang="en-US" sz="2400" dirty="0"/>
              <a:t>NEUROPLASTICITY!</a:t>
            </a:r>
          </a:p>
          <a:p>
            <a:endParaRPr lang="en-US" dirty="0"/>
          </a:p>
        </p:txBody>
      </p:sp>
      <p:sp>
        <p:nvSpPr>
          <p:cNvPr id="78854"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spcBef>
                <a:spcPct val="20000"/>
              </a:spcBef>
              <a:buClr>
                <a:schemeClr val="accent1"/>
              </a:buClr>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Clr>
                <a:srgbClr val="605F62"/>
              </a:buClr>
              <a:buFont typeface="Symbol" panose="05050102010706020507" pitchFamily="18" charset="2"/>
              <a:buChar char="-"/>
              <a:defRPr>
                <a:solidFill>
                  <a:schemeClr val="tx1"/>
                </a:solidFill>
                <a:latin typeface="Calibri" panose="020F0502020204030204" pitchFamily="34" charset="0"/>
              </a:defRPr>
            </a:lvl2pPr>
            <a:lvl3pPr marL="1143000" indent="-228600">
              <a:spcBef>
                <a:spcPct val="20000"/>
              </a:spcBef>
              <a:buClr>
                <a:srgbClr val="605F62"/>
              </a:buClr>
              <a:buFont typeface="Arial" panose="020B0604020202020204" pitchFamily="34" charset="0"/>
              <a:buChar char="•"/>
              <a:defRPr sz="1400">
                <a:solidFill>
                  <a:schemeClr val="tx1"/>
                </a:solidFill>
                <a:latin typeface="Calibri" panose="020F0502020204030204" pitchFamily="34" charset="0"/>
              </a:defRPr>
            </a:lvl3pPr>
            <a:lvl4pPr marL="1600200" indent="-228600">
              <a:spcBef>
                <a:spcPct val="20000"/>
              </a:spcBef>
              <a:buClr>
                <a:srgbClr val="605F62"/>
              </a:buClr>
              <a:buFont typeface="Arial" panose="020B0604020202020204" pitchFamily="34" charset="0"/>
              <a:buChar char="•"/>
              <a:defRPr sz="1400">
                <a:solidFill>
                  <a:schemeClr val="tx1"/>
                </a:solidFill>
                <a:latin typeface="Calibri" panose="020F0502020204030204" pitchFamily="34" charset="0"/>
              </a:defRPr>
            </a:lvl4pPr>
            <a:lvl5pPr marL="2057400" indent="-228600">
              <a:spcBef>
                <a:spcPct val="20000"/>
              </a:spcBef>
              <a:buClr>
                <a:srgbClr val="605F62"/>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605F62"/>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605F62"/>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605F62"/>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605F62"/>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E6AFB234-077A-4BCF-AF24-3B13A4D693DA}" type="slidenum">
              <a:rPr lang="en-US" altLang="en-US" smtClean="0">
                <a:solidFill>
                  <a:schemeClr val="bg1"/>
                </a:solidFill>
                <a:latin typeface="Arial" panose="020B0604020202020204" pitchFamily="34" charset="0"/>
                <a:ea typeface="ＭＳ Ｐゴシック" panose="020B0600070205080204" pitchFamily="34" charset="-128"/>
              </a:rPr>
              <a:pPr>
                <a:spcBef>
                  <a:spcPct val="0"/>
                </a:spcBef>
                <a:buClrTx/>
                <a:buFontTx/>
                <a:buNone/>
              </a:pPr>
              <a:t>14</a:t>
            </a:fld>
            <a:endParaRPr lang="en-US" altLang="en-US" dirty="0">
              <a:solidFill>
                <a:schemeClr val="bg1"/>
              </a:solidFill>
              <a:latin typeface="Arial" panose="020B0604020202020204" pitchFamily="34" charset="0"/>
              <a:ea typeface="ＭＳ Ｐゴシック" panose="020B0600070205080204" pitchFamily="34" charset="-128"/>
            </a:endParaRPr>
          </a:p>
        </p:txBody>
      </p:sp>
      <p:pic>
        <p:nvPicPr>
          <p:cNvPr id="788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018293"/>
            <a:ext cx="4151803" cy="3230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6"/>
          <p:cNvSpPr>
            <a:spLocks noGrp="1"/>
          </p:cNvSpPr>
          <p:nvPr>
            <p:ph type="title"/>
          </p:nvPr>
        </p:nvSpPr>
        <p:spPr/>
        <p:txBody>
          <a:bodyPr/>
          <a:lstStyle/>
          <a:p>
            <a:pPr>
              <a:defRPr/>
            </a:pPr>
            <a:r>
              <a:rPr lang="en-US" altLang="en-US" dirty="0"/>
              <a:t>Elements of Resilience</a:t>
            </a:r>
          </a:p>
        </p:txBody>
      </p:sp>
      <p:sp>
        <p:nvSpPr>
          <p:cNvPr id="26627" name="Content Placeholder 7"/>
          <p:cNvSpPr>
            <a:spLocks noGrp="1"/>
          </p:cNvSpPr>
          <p:nvPr>
            <p:ph idx="1"/>
          </p:nvPr>
        </p:nvSpPr>
        <p:spPr/>
        <p:txBody>
          <a:bodyPr/>
          <a:lstStyle/>
          <a:p>
            <a:pPr>
              <a:buFont typeface="Wingdings" panose="05000000000000000000" pitchFamily="2" charset="2"/>
              <a:buChar char="ü"/>
              <a:defRPr/>
            </a:pPr>
            <a:r>
              <a:rPr lang="en-US" altLang="en-US" sz="2400" dirty="0"/>
              <a:t>Capacity to respond calmly and effectively in a crisis</a:t>
            </a:r>
          </a:p>
          <a:p>
            <a:pPr>
              <a:buFont typeface="Wingdings" panose="05000000000000000000" pitchFamily="2" charset="2"/>
              <a:buChar char="ü"/>
              <a:defRPr/>
            </a:pPr>
            <a:r>
              <a:rPr lang="en-US" altLang="en-US" sz="2400" dirty="0"/>
              <a:t>Ability to tolerate distressing emotions</a:t>
            </a:r>
          </a:p>
          <a:p>
            <a:pPr>
              <a:buFont typeface="Wingdings" panose="05000000000000000000" pitchFamily="2" charset="2"/>
              <a:buChar char="ü"/>
              <a:defRPr/>
            </a:pPr>
            <a:r>
              <a:rPr lang="en-US" altLang="en-US" sz="2400" dirty="0"/>
              <a:t>Flexibility to bend and flow with life</a:t>
            </a:r>
          </a:p>
          <a:p>
            <a:pPr>
              <a:buFont typeface="Wingdings" panose="05000000000000000000" pitchFamily="2" charset="2"/>
              <a:buChar char="ü"/>
              <a:defRPr/>
            </a:pPr>
            <a:r>
              <a:rPr lang="en-US" altLang="en-US" sz="2400" dirty="0"/>
              <a:t>Skills and resourcefulness to move through difficulties</a:t>
            </a:r>
          </a:p>
          <a:p>
            <a:pPr>
              <a:buFont typeface="Wingdings" panose="05000000000000000000" pitchFamily="2" charset="2"/>
              <a:buChar char="ü"/>
              <a:defRPr/>
            </a:pPr>
            <a:r>
              <a:rPr lang="en-US" altLang="en-US" sz="2400" dirty="0"/>
              <a:t>Courage</a:t>
            </a:r>
          </a:p>
          <a:p>
            <a:pPr>
              <a:buFont typeface="Wingdings" panose="05000000000000000000" pitchFamily="2" charset="2"/>
              <a:buChar char="ü"/>
              <a:defRPr/>
            </a:pPr>
            <a:r>
              <a:rPr lang="en-US" altLang="en-US" sz="2400" dirty="0"/>
              <a:t>Able to find the lesson in failure</a:t>
            </a:r>
          </a:p>
          <a:p>
            <a:pPr>
              <a:buFont typeface="Wingdings" panose="05000000000000000000" pitchFamily="2" charset="2"/>
              <a:buChar char="ü"/>
              <a:defRPr/>
            </a:pPr>
            <a:r>
              <a:rPr lang="en-US" altLang="en-US" sz="2400" dirty="0"/>
              <a:t>Allows for creativity and innovation</a:t>
            </a:r>
          </a:p>
          <a:p>
            <a:pPr>
              <a:buFont typeface="Wingdings" panose="05000000000000000000" pitchFamily="2" charset="2"/>
              <a:buChar char="ü"/>
              <a:defRPr/>
            </a:pPr>
            <a:endParaRPr lang="en-US" altLang="en-US" sz="2400" dirty="0"/>
          </a:p>
          <a:p>
            <a:pPr>
              <a:buFont typeface="Wingdings" panose="05000000000000000000" pitchFamily="2" charset="2"/>
              <a:buChar char="ü"/>
              <a:defRPr/>
            </a:pPr>
            <a:endParaRPr lang="en-US" altLang="en-US" sz="2400" dirty="0"/>
          </a:p>
          <a:p>
            <a:pPr marL="0" indent="0">
              <a:buNone/>
              <a:defRPr/>
            </a:pPr>
            <a:endParaRPr lang="en-US" altLang="en-US" sz="2400" dirty="0"/>
          </a:p>
        </p:txBody>
      </p:sp>
      <p:sp>
        <p:nvSpPr>
          <p:cNvPr id="80901" name="Slide Number Placeholder 5"/>
          <p:cNvSpPr>
            <a:spLocks noGrp="1"/>
          </p:cNvSpPr>
          <p:nvPr>
            <p:ph type="sldNum" sz="quarter" idx="12"/>
          </p:nvPr>
        </p:nvSpPr>
        <p:spPr bwMode="auto">
          <a:xfrm>
            <a:off x="3122613" y="6483350"/>
            <a:ext cx="5181600" cy="231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Clr>
                <a:srgbClr val="605F62"/>
              </a:buClr>
              <a:buFont typeface="Symbol" panose="05050102010706020507" pitchFamily="18" charset="2"/>
              <a:buChar char="-"/>
              <a:defRPr>
                <a:solidFill>
                  <a:schemeClr val="tx1"/>
                </a:solidFill>
                <a:latin typeface="Calibri" panose="020F0502020204030204" pitchFamily="34" charset="0"/>
              </a:defRPr>
            </a:lvl2pPr>
            <a:lvl3pPr marL="1143000" indent="-228600">
              <a:spcBef>
                <a:spcPct val="20000"/>
              </a:spcBef>
              <a:buClr>
                <a:srgbClr val="605F62"/>
              </a:buClr>
              <a:buFont typeface="Arial" panose="020B0604020202020204" pitchFamily="34" charset="0"/>
              <a:buChar char="•"/>
              <a:defRPr sz="1400">
                <a:solidFill>
                  <a:schemeClr val="tx1"/>
                </a:solidFill>
                <a:latin typeface="Calibri" panose="020F0502020204030204" pitchFamily="34" charset="0"/>
              </a:defRPr>
            </a:lvl3pPr>
            <a:lvl4pPr marL="1600200" indent="-228600">
              <a:spcBef>
                <a:spcPct val="20000"/>
              </a:spcBef>
              <a:buClr>
                <a:srgbClr val="605F62"/>
              </a:buClr>
              <a:buFont typeface="Arial" panose="020B0604020202020204" pitchFamily="34" charset="0"/>
              <a:buChar char="•"/>
              <a:defRPr sz="1400">
                <a:solidFill>
                  <a:schemeClr val="tx1"/>
                </a:solidFill>
                <a:latin typeface="Calibri" panose="020F0502020204030204" pitchFamily="34" charset="0"/>
              </a:defRPr>
            </a:lvl4pPr>
            <a:lvl5pPr marL="2057400" indent="-228600">
              <a:spcBef>
                <a:spcPct val="20000"/>
              </a:spcBef>
              <a:buClr>
                <a:srgbClr val="605F62"/>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605F62"/>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605F62"/>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605F62"/>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605F62"/>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endParaRPr lang="en-US" altLang="en-US" dirty="0">
              <a:solidFill>
                <a:schemeClr val="bg1"/>
              </a:solidFill>
              <a:latin typeface="Arial" panose="020B0604020202020204" pitchFamily="34" charset="0"/>
              <a:ea typeface="ＭＳ Ｐゴシック" panose="020B0600070205080204" pitchFamily="34" charset="-128"/>
            </a:endParaRPr>
          </a:p>
        </p:txBody>
      </p:sp>
      <p:pic>
        <p:nvPicPr>
          <p:cNvPr id="809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10201" y="3429000"/>
            <a:ext cx="3294062"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defRPr/>
            </a:pPr>
            <a:r>
              <a:rPr lang="en-US" altLang="en-US" dirty="0"/>
              <a:t>Building Resilience and SELF-AWARENESS</a:t>
            </a:r>
          </a:p>
        </p:txBody>
      </p:sp>
      <p:sp>
        <p:nvSpPr>
          <p:cNvPr id="33795" name="Content Placeholder 2"/>
          <p:cNvSpPr>
            <a:spLocks noGrp="1"/>
          </p:cNvSpPr>
          <p:nvPr>
            <p:ph idx="1"/>
          </p:nvPr>
        </p:nvSpPr>
        <p:spPr/>
        <p:txBody>
          <a:bodyPr/>
          <a:lstStyle/>
          <a:p>
            <a:pPr>
              <a:buFont typeface="Wingdings" panose="05000000000000000000" pitchFamily="2" charset="2"/>
              <a:buChar char="ü"/>
              <a:defRPr/>
            </a:pPr>
            <a:r>
              <a:rPr lang="en-US" altLang="en-US" sz="2400" dirty="0"/>
              <a:t>Body awareness</a:t>
            </a:r>
          </a:p>
          <a:p>
            <a:pPr>
              <a:buFont typeface="Wingdings" panose="05000000000000000000" pitchFamily="2" charset="2"/>
              <a:buChar char="ü"/>
              <a:defRPr/>
            </a:pPr>
            <a:r>
              <a:rPr lang="en-US" altLang="en-US" sz="2400" dirty="0"/>
              <a:t>Cognitive awareness</a:t>
            </a:r>
          </a:p>
          <a:p>
            <a:pPr>
              <a:buFont typeface="Wingdings" panose="05000000000000000000" pitchFamily="2" charset="2"/>
              <a:buChar char="ü"/>
              <a:defRPr/>
            </a:pPr>
            <a:r>
              <a:rPr lang="en-US" altLang="en-US" sz="2400" dirty="0"/>
              <a:t>Emotional awareness</a:t>
            </a:r>
          </a:p>
          <a:p>
            <a:pPr>
              <a:buFont typeface="Wingdings" panose="05000000000000000000" pitchFamily="2" charset="2"/>
              <a:buChar char="ü"/>
              <a:defRPr/>
            </a:pPr>
            <a:r>
              <a:rPr lang="en-US" altLang="en-US" sz="2400" dirty="0"/>
              <a:t>Attending to intuition</a:t>
            </a:r>
          </a:p>
          <a:p>
            <a:pPr>
              <a:buFont typeface="Wingdings" panose="05000000000000000000" pitchFamily="2" charset="2"/>
              <a:buChar char="ü"/>
              <a:defRPr/>
            </a:pPr>
            <a:r>
              <a:rPr lang="en-US" altLang="en-US" sz="2400" dirty="0"/>
              <a:t>Gut level warnings</a:t>
            </a:r>
          </a:p>
          <a:p>
            <a:pPr>
              <a:buFont typeface="Wingdings" panose="05000000000000000000" pitchFamily="2" charset="2"/>
              <a:buChar char="ü"/>
              <a:defRPr/>
            </a:pPr>
            <a:endParaRPr lang="en-US" altLang="en-US" sz="2400" dirty="0"/>
          </a:p>
          <a:p>
            <a:pPr>
              <a:defRPr/>
            </a:pPr>
            <a:r>
              <a:rPr lang="en-US" altLang="en-US" sz="2400" dirty="0"/>
              <a:t>What </a:t>
            </a:r>
            <a:r>
              <a:rPr lang="en-US" altLang="en-US" sz="2400" b="1" dirty="0">
                <a:solidFill>
                  <a:srgbClr val="C00000"/>
                </a:solidFill>
              </a:rPr>
              <a:t>can</a:t>
            </a:r>
            <a:r>
              <a:rPr lang="en-US" altLang="en-US" sz="2400" dirty="0"/>
              <a:t> you control, what </a:t>
            </a:r>
            <a:r>
              <a:rPr lang="en-US" altLang="en-US" sz="2400" b="1" dirty="0">
                <a:solidFill>
                  <a:srgbClr val="C00000"/>
                </a:solidFill>
              </a:rPr>
              <a:t>can’t</a:t>
            </a:r>
            <a:r>
              <a:rPr lang="en-US" altLang="en-US" sz="2400" dirty="0"/>
              <a:t> you?</a:t>
            </a:r>
          </a:p>
          <a:p>
            <a:pPr>
              <a:defRPr/>
            </a:pPr>
            <a:r>
              <a:rPr lang="en-US" altLang="en-US" sz="2400" dirty="0"/>
              <a:t>Recognize </a:t>
            </a:r>
            <a:r>
              <a:rPr lang="en-US" altLang="en-US" sz="2400" b="1" dirty="0">
                <a:solidFill>
                  <a:srgbClr val="C00000"/>
                </a:solidFill>
              </a:rPr>
              <a:t>the difference</a:t>
            </a:r>
          </a:p>
          <a:p>
            <a:pPr>
              <a:defRPr/>
            </a:pPr>
            <a:r>
              <a:rPr lang="en-US" altLang="en-US" sz="2400" b="1" dirty="0">
                <a:solidFill>
                  <a:srgbClr val="C00000"/>
                </a:solidFill>
              </a:rPr>
              <a:t>Learn to BE in the HERE-AND-NOW</a:t>
            </a:r>
          </a:p>
          <a:p>
            <a:pPr>
              <a:buFont typeface="Wingdings" panose="05000000000000000000" pitchFamily="2" charset="2"/>
              <a:buChar char="ü"/>
              <a:defRPr/>
            </a:pPr>
            <a:endParaRPr lang="en-US" altLang="en-US" sz="2400" dirty="0"/>
          </a:p>
        </p:txBody>
      </p:sp>
      <p:sp>
        <p:nvSpPr>
          <p:cNvPr id="2" name="Text Placeholder 1">
            <a:extLst>
              <a:ext uri="{FF2B5EF4-FFF2-40B4-BE49-F238E27FC236}">
                <a16:creationId xmlns:a16="http://schemas.microsoft.com/office/drawing/2014/main" xmlns="" id="{A09D4829-D24A-4CB4-BCEC-26637BDE18AF}"/>
              </a:ext>
            </a:extLst>
          </p:cNvPr>
          <p:cNvSpPr>
            <a:spLocks noGrp="1"/>
          </p:cNvSpPr>
          <p:nvPr>
            <p:ph type="body" sz="quarter" idx="13"/>
          </p:nvPr>
        </p:nvSpPr>
        <p:spPr/>
        <p:txBody>
          <a:bodyPr/>
          <a:lstStyle/>
          <a:p>
            <a:r>
              <a:rPr lang="en-US" sz="2400" dirty="0"/>
              <a:t>SIMPLE.  BUT NOT EASY</a:t>
            </a:r>
          </a:p>
        </p:txBody>
      </p:sp>
      <p:sp>
        <p:nvSpPr>
          <p:cNvPr id="88069"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Clr>
                <a:srgbClr val="605F62"/>
              </a:buClr>
              <a:buFont typeface="Symbol" panose="05050102010706020507" pitchFamily="18" charset="2"/>
              <a:buChar char="-"/>
              <a:defRPr>
                <a:solidFill>
                  <a:schemeClr val="tx1"/>
                </a:solidFill>
                <a:latin typeface="Calibri" panose="020F0502020204030204" pitchFamily="34" charset="0"/>
              </a:defRPr>
            </a:lvl2pPr>
            <a:lvl3pPr marL="1143000" indent="-228600">
              <a:spcBef>
                <a:spcPct val="20000"/>
              </a:spcBef>
              <a:buClr>
                <a:srgbClr val="605F62"/>
              </a:buClr>
              <a:buFont typeface="Arial" panose="020B0604020202020204" pitchFamily="34" charset="0"/>
              <a:buChar char="•"/>
              <a:defRPr sz="1400">
                <a:solidFill>
                  <a:schemeClr val="tx1"/>
                </a:solidFill>
                <a:latin typeface="Calibri" panose="020F0502020204030204" pitchFamily="34" charset="0"/>
              </a:defRPr>
            </a:lvl3pPr>
            <a:lvl4pPr marL="1600200" indent="-228600">
              <a:spcBef>
                <a:spcPct val="20000"/>
              </a:spcBef>
              <a:buClr>
                <a:srgbClr val="605F62"/>
              </a:buClr>
              <a:buFont typeface="Arial" panose="020B0604020202020204" pitchFamily="34" charset="0"/>
              <a:buChar char="•"/>
              <a:defRPr sz="1400">
                <a:solidFill>
                  <a:schemeClr val="tx1"/>
                </a:solidFill>
                <a:latin typeface="Calibri" panose="020F0502020204030204" pitchFamily="34" charset="0"/>
              </a:defRPr>
            </a:lvl4pPr>
            <a:lvl5pPr marL="2057400" indent="-228600">
              <a:spcBef>
                <a:spcPct val="20000"/>
              </a:spcBef>
              <a:buClr>
                <a:srgbClr val="605F62"/>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605F62"/>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605F62"/>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605F62"/>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605F62"/>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E5DE9332-0F05-4763-AE03-590C9607076A}" type="slidenum">
              <a:rPr lang="en-US" altLang="en-US" smtClean="0">
                <a:solidFill>
                  <a:schemeClr val="bg1"/>
                </a:solidFill>
                <a:latin typeface="Arial" panose="020B0604020202020204" pitchFamily="34" charset="0"/>
                <a:ea typeface="ＭＳ Ｐゴシック" panose="020B0600070205080204" pitchFamily="34" charset="-128"/>
              </a:rPr>
              <a:pPr>
                <a:spcBef>
                  <a:spcPct val="0"/>
                </a:spcBef>
                <a:buClrTx/>
                <a:buFontTx/>
                <a:buNone/>
              </a:pPr>
              <a:t>16</a:t>
            </a:fld>
            <a:endParaRPr lang="en-US" altLang="en-US" dirty="0">
              <a:solidFill>
                <a:schemeClr val="bg1"/>
              </a:solidFill>
              <a:latin typeface="Arial" panose="020B0604020202020204" pitchFamily="34" charset="0"/>
              <a:ea typeface="ＭＳ Ｐゴシック" panose="020B0600070205080204" pitchFamily="34" charset="-128"/>
            </a:endParaRPr>
          </a:p>
        </p:txBody>
      </p:sp>
      <p:pic>
        <p:nvPicPr>
          <p:cNvPr id="880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621971"/>
            <a:ext cx="2438400" cy="2409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7D9901A6-69EA-415B-9EEE-1D250AF9A813}"/>
              </a:ext>
            </a:extLst>
          </p:cNvPr>
          <p:cNvSpPr>
            <a:spLocks noGrp="1"/>
          </p:cNvSpPr>
          <p:nvPr>
            <p:ph type="title"/>
          </p:nvPr>
        </p:nvSpPr>
        <p:spPr/>
        <p:txBody>
          <a:bodyPr/>
          <a:lstStyle/>
          <a:p>
            <a:r>
              <a:rPr lang="en-US" dirty="0"/>
              <a:t>Strategies to Promote Well-Being</a:t>
            </a:r>
          </a:p>
        </p:txBody>
      </p:sp>
      <p:sp>
        <p:nvSpPr>
          <p:cNvPr id="8" name="Content Placeholder 7">
            <a:extLst>
              <a:ext uri="{FF2B5EF4-FFF2-40B4-BE49-F238E27FC236}">
                <a16:creationId xmlns:a16="http://schemas.microsoft.com/office/drawing/2014/main" xmlns="" id="{7F9ACC91-4BD9-4CA5-81AB-762948EF80D2}"/>
              </a:ext>
            </a:extLst>
          </p:cNvPr>
          <p:cNvSpPr>
            <a:spLocks noGrp="1"/>
          </p:cNvSpPr>
          <p:nvPr>
            <p:ph sz="half" idx="2"/>
          </p:nvPr>
        </p:nvSpPr>
        <p:spPr>
          <a:xfrm>
            <a:off x="801197" y="1524000"/>
            <a:ext cx="3999403" cy="4419600"/>
          </a:xfrm>
        </p:spPr>
        <p:txBody>
          <a:bodyPr/>
          <a:lstStyle/>
          <a:p>
            <a:r>
              <a:rPr lang="en-US" sz="2000" dirty="0"/>
              <a:t>Know and honor your limits.  </a:t>
            </a:r>
            <a:r>
              <a:rPr lang="en-US" sz="2000" b="1" dirty="0"/>
              <a:t>Set Boundaries</a:t>
            </a:r>
          </a:p>
          <a:p>
            <a:r>
              <a:rPr lang="en-US" sz="2000" dirty="0"/>
              <a:t>Allow yourself to be human.  Ask for help, it cultivates trust</a:t>
            </a:r>
          </a:p>
          <a:p>
            <a:r>
              <a:rPr lang="en-US" sz="2000" dirty="0"/>
              <a:t>Be an </a:t>
            </a:r>
            <a:r>
              <a:rPr lang="en-US" sz="2000" b="1" i="1" dirty="0"/>
              <a:t>Empathic Witness </a:t>
            </a:r>
            <a:r>
              <a:rPr lang="en-US" sz="2000" dirty="0"/>
              <a:t>for your colleagues</a:t>
            </a:r>
          </a:p>
          <a:p>
            <a:r>
              <a:rPr lang="en-US" sz="2000" dirty="0"/>
              <a:t>Do you have a Self-Care Plan?  Nutrition, Exercise and </a:t>
            </a:r>
            <a:r>
              <a:rPr lang="en-US" sz="2000" b="1" i="1" dirty="0"/>
              <a:t>Fun</a:t>
            </a:r>
            <a:r>
              <a:rPr lang="en-US" sz="2000" dirty="0"/>
              <a:t> </a:t>
            </a:r>
          </a:p>
          <a:p>
            <a:r>
              <a:rPr lang="en-US" sz="2000" dirty="0"/>
              <a:t>Are you breathing? (Cultivate </a:t>
            </a:r>
            <a:r>
              <a:rPr lang="en-US" sz="2000" b="1" dirty="0"/>
              <a:t>AWARENESS</a:t>
            </a:r>
            <a:r>
              <a:rPr lang="en-US" sz="2000" dirty="0"/>
              <a:t>.  It can change your brain!)</a:t>
            </a:r>
          </a:p>
          <a:p>
            <a:r>
              <a:rPr lang="en-US" sz="2000" b="1" dirty="0"/>
              <a:t>Self-Compassion</a:t>
            </a:r>
            <a:r>
              <a:rPr lang="en-US" sz="2000" dirty="0"/>
              <a:t>:  It’s a PRACTICE</a:t>
            </a:r>
          </a:p>
          <a:p>
            <a:endParaRPr lang="en-US" dirty="0"/>
          </a:p>
        </p:txBody>
      </p:sp>
      <p:pic>
        <p:nvPicPr>
          <p:cNvPr id="16" name="Content Placeholder 15">
            <a:extLst>
              <a:ext uri="{FF2B5EF4-FFF2-40B4-BE49-F238E27FC236}">
                <a16:creationId xmlns:a16="http://schemas.microsoft.com/office/drawing/2014/main" xmlns="" id="{124E7FD5-E68F-4473-BD26-2A02A5CC87F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91954" y="2362200"/>
            <a:ext cx="3266245" cy="2871788"/>
          </a:xfrm>
        </p:spPr>
      </p:pic>
      <p:sp>
        <p:nvSpPr>
          <p:cNvPr id="14" name="Text Placeholder 13">
            <a:extLst>
              <a:ext uri="{FF2B5EF4-FFF2-40B4-BE49-F238E27FC236}">
                <a16:creationId xmlns:a16="http://schemas.microsoft.com/office/drawing/2014/main" xmlns="" id="{85C241FF-43D2-467D-9223-E258537C61E1}"/>
              </a:ext>
            </a:extLst>
          </p:cNvPr>
          <p:cNvSpPr>
            <a:spLocks noGrp="1"/>
          </p:cNvSpPr>
          <p:nvPr>
            <p:ph type="body" sz="quarter" idx="13"/>
          </p:nvPr>
        </p:nvSpPr>
        <p:spPr/>
        <p:txBody>
          <a:bodyPr/>
          <a:lstStyle/>
          <a:p>
            <a:r>
              <a:rPr lang="en-US" sz="2400" dirty="0"/>
              <a:t>What helps you BE Calm &amp; Present?</a:t>
            </a:r>
          </a:p>
          <a:p>
            <a:endParaRPr lang="en-US" dirty="0"/>
          </a:p>
        </p:txBody>
      </p:sp>
      <p:sp>
        <p:nvSpPr>
          <p:cNvPr id="6" name="Slide Number Placeholder 5">
            <a:extLst>
              <a:ext uri="{FF2B5EF4-FFF2-40B4-BE49-F238E27FC236}">
                <a16:creationId xmlns:a16="http://schemas.microsoft.com/office/drawing/2014/main" xmlns="" id="{B3DE853C-5ACC-4B16-8217-2C37F72B0150}"/>
              </a:ext>
            </a:extLst>
          </p:cNvPr>
          <p:cNvSpPr>
            <a:spLocks noGrp="1"/>
          </p:cNvSpPr>
          <p:nvPr>
            <p:ph type="sldNum" sz="quarter" idx="16"/>
          </p:nvPr>
        </p:nvSpPr>
        <p:spPr/>
        <p:txBody>
          <a:bodyPr/>
          <a:lstStyle/>
          <a:p>
            <a:pPr>
              <a:defRPr/>
            </a:pPr>
            <a:fld id="{3E9A9D95-7CD1-4B0A-B296-6B951D1D1272}" type="slidenum">
              <a:rPr lang="en-US" altLang="en-US" smtClean="0"/>
              <a:pPr>
                <a:defRPr/>
              </a:pPr>
              <a:t>17</a:t>
            </a:fld>
            <a:endParaRPr lang="en-US" altLang="en-US" dirty="0"/>
          </a:p>
        </p:txBody>
      </p:sp>
    </p:spTree>
    <p:extLst>
      <p:ext uri="{BB962C8B-B14F-4D97-AF65-F5344CB8AC3E}">
        <p14:creationId xmlns:p14="http://schemas.microsoft.com/office/powerpoint/2010/main" val="349291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D29FFB-1737-415D-BB1B-B8A8C28F20BF}"/>
              </a:ext>
            </a:extLst>
          </p:cNvPr>
          <p:cNvSpPr>
            <a:spLocks noGrp="1"/>
          </p:cNvSpPr>
          <p:nvPr>
            <p:ph type="title"/>
          </p:nvPr>
        </p:nvSpPr>
        <p:spPr/>
        <p:txBody>
          <a:bodyPr/>
          <a:lstStyle/>
          <a:p>
            <a:r>
              <a:rPr lang="en-US" dirty="0"/>
              <a:t>To Refresh and Reinvigorate</a:t>
            </a:r>
          </a:p>
        </p:txBody>
      </p:sp>
      <p:sp>
        <p:nvSpPr>
          <p:cNvPr id="17" name="Text Placeholder 16">
            <a:extLst>
              <a:ext uri="{FF2B5EF4-FFF2-40B4-BE49-F238E27FC236}">
                <a16:creationId xmlns:a16="http://schemas.microsoft.com/office/drawing/2014/main" xmlns="" id="{32E6F37D-48A9-4C17-B2CA-A75AD7F63AB9}"/>
              </a:ext>
            </a:extLst>
          </p:cNvPr>
          <p:cNvSpPr>
            <a:spLocks noGrp="1"/>
          </p:cNvSpPr>
          <p:nvPr>
            <p:ph type="body" sz="quarter" idx="13"/>
          </p:nvPr>
        </p:nvSpPr>
        <p:spPr/>
        <p:txBody>
          <a:bodyPr/>
          <a:lstStyle/>
          <a:p>
            <a:r>
              <a:rPr lang="en-US" sz="2400" dirty="0"/>
              <a:t>BALANCE:  Compassion Fatigue – Compassion Satisfaction</a:t>
            </a:r>
          </a:p>
        </p:txBody>
      </p:sp>
      <p:sp>
        <p:nvSpPr>
          <p:cNvPr id="4" name="Slide Number Placeholder 3">
            <a:extLst>
              <a:ext uri="{FF2B5EF4-FFF2-40B4-BE49-F238E27FC236}">
                <a16:creationId xmlns:a16="http://schemas.microsoft.com/office/drawing/2014/main" xmlns="" id="{5F7EF559-BFDC-4154-B48D-B5F946A08ECA}"/>
              </a:ext>
            </a:extLst>
          </p:cNvPr>
          <p:cNvSpPr>
            <a:spLocks noGrp="1"/>
          </p:cNvSpPr>
          <p:nvPr>
            <p:ph type="sldNum" sz="quarter" idx="16"/>
          </p:nvPr>
        </p:nvSpPr>
        <p:spPr/>
        <p:txBody>
          <a:bodyPr/>
          <a:lstStyle/>
          <a:p>
            <a:fld id="{65BB11B4-94B1-4A94-B266-EA9BE41E5E54}" type="slidenum">
              <a:rPr lang="en-US" altLang="en-US" smtClean="0"/>
              <a:pPr/>
              <a:t>18</a:t>
            </a:fld>
            <a:endParaRPr lang="en-US" altLang="en-US"/>
          </a:p>
        </p:txBody>
      </p:sp>
      <p:pic>
        <p:nvPicPr>
          <p:cNvPr id="6" name="Content Placeholder 5">
            <a:extLst>
              <a:ext uri="{FF2B5EF4-FFF2-40B4-BE49-F238E27FC236}">
                <a16:creationId xmlns:a16="http://schemas.microsoft.com/office/drawing/2014/main" xmlns="" id="{E3519175-C0F6-438E-A7B0-AC80019A849A}"/>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43000" y="1828800"/>
            <a:ext cx="6572250" cy="3886200"/>
          </a:xfrm>
        </p:spPr>
      </p:pic>
    </p:spTree>
    <p:extLst>
      <p:ext uri="{BB962C8B-B14F-4D97-AF65-F5344CB8AC3E}">
        <p14:creationId xmlns:p14="http://schemas.microsoft.com/office/powerpoint/2010/main" val="3648210208"/>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B72776-AB61-4929-9F0B-F6EB83B2F0DD}"/>
              </a:ext>
            </a:extLst>
          </p:cNvPr>
          <p:cNvSpPr>
            <a:spLocks noGrp="1"/>
          </p:cNvSpPr>
          <p:nvPr>
            <p:ph type="title"/>
          </p:nvPr>
        </p:nvSpPr>
        <p:spPr/>
        <p:txBody>
          <a:bodyPr/>
          <a:lstStyle/>
          <a:p>
            <a:r>
              <a:rPr lang="en-US" dirty="0"/>
              <a:t>FUN</a:t>
            </a:r>
          </a:p>
        </p:txBody>
      </p:sp>
      <p:sp>
        <p:nvSpPr>
          <p:cNvPr id="4" name="Text Placeholder 3">
            <a:extLst>
              <a:ext uri="{FF2B5EF4-FFF2-40B4-BE49-F238E27FC236}">
                <a16:creationId xmlns:a16="http://schemas.microsoft.com/office/drawing/2014/main" xmlns="" id="{C473A9AA-28AA-4309-B426-0E8089E6F02B}"/>
              </a:ext>
            </a:extLst>
          </p:cNvPr>
          <p:cNvSpPr>
            <a:spLocks noGrp="1"/>
          </p:cNvSpPr>
          <p:nvPr>
            <p:ph type="body" sz="quarter" idx="13"/>
          </p:nvPr>
        </p:nvSpPr>
        <p:spPr/>
        <p:txBody>
          <a:bodyPr/>
          <a:lstStyle/>
          <a:p>
            <a:r>
              <a:rPr lang="en-US" sz="2400" dirty="0"/>
              <a:t>Discover Yours</a:t>
            </a:r>
          </a:p>
        </p:txBody>
      </p:sp>
      <p:sp>
        <p:nvSpPr>
          <p:cNvPr id="5" name="Slide Number Placeholder 4">
            <a:extLst>
              <a:ext uri="{FF2B5EF4-FFF2-40B4-BE49-F238E27FC236}">
                <a16:creationId xmlns:a16="http://schemas.microsoft.com/office/drawing/2014/main" xmlns="" id="{E6ECA2D6-A574-421C-BF8E-DA746F480DEB}"/>
              </a:ext>
            </a:extLst>
          </p:cNvPr>
          <p:cNvSpPr>
            <a:spLocks noGrp="1"/>
          </p:cNvSpPr>
          <p:nvPr>
            <p:ph type="sldNum" sz="quarter" idx="16"/>
          </p:nvPr>
        </p:nvSpPr>
        <p:spPr/>
        <p:txBody>
          <a:bodyPr/>
          <a:lstStyle/>
          <a:p>
            <a:pPr>
              <a:defRPr/>
            </a:pPr>
            <a:fld id="{F97833F2-CB79-4A15-A827-E4F930103B02}" type="slidenum">
              <a:rPr lang="en-US" altLang="en-US" smtClean="0"/>
              <a:pPr>
                <a:defRPr/>
              </a:pPr>
              <a:t>19</a:t>
            </a:fld>
            <a:endParaRPr lang="en-US" altLang="en-US"/>
          </a:p>
        </p:txBody>
      </p:sp>
      <p:pic>
        <p:nvPicPr>
          <p:cNvPr id="9" name="Content Placeholder 8">
            <a:extLst>
              <a:ext uri="{FF2B5EF4-FFF2-40B4-BE49-F238E27FC236}">
                <a16:creationId xmlns:a16="http://schemas.microsoft.com/office/drawing/2014/main" xmlns="" id="{A3E9674B-A1A2-4ADD-9C84-72037CC1B70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987324" y="1622425"/>
            <a:ext cx="4677228" cy="409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626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939800" y="228600"/>
            <a:ext cx="7713663" cy="609600"/>
          </a:xfrm>
        </p:spPr>
        <p:txBody>
          <a:bodyPr/>
          <a:lstStyle/>
          <a:p>
            <a:pPr eaLnBrk="1" fontAlgn="auto" hangingPunct="1">
              <a:spcAft>
                <a:spcPts val="0"/>
              </a:spcAft>
              <a:defRPr/>
            </a:pPr>
            <a:r>
              <a:rPr lang="en-US" altLang="en-US" dirty="0"/>
              <a:t>Learning Opportunities:</a:t>
            </a:r>
          </a:p>
        </p:txBody>
      </p:sp>
      <p:sp>
        <p:nvSpPr>
          <p:cNvPr id="7172" name="Rectangle 3"/>
          <p:cNvSpPr>
            <a:spLocks noGrp="1" noChangeArrowheads="1"/>
          </p:cNvSpPr>
          <p:nvPr>
            <p:ph idx="1"/>
          </p:nvPr>
        </p:nvSpPr>
        <p:spPr>
          <a:xfrm>
            <a:off x="954088" y="990600"/>
            <a:ext cx="7351712" cy="5105401"/>
          </a:xfrm>
        </p:spPr>
        <p:txBody>
          <a:bodyPr/>
          <a:lstStyle/>
          <a:p>
            <a:pPr marL="0" indent="0" eaLnBrk="1" fontAlgn="auto" hangingPunct="1">
              <a:spcAft>
                <a:spcPts val="0"/>
              </a:spcAft>
              <a:buClr>
                <a:srgbClr val="666699"/>
              </a:buClr>
              <a:buFont typeface="Arial" panose="020B0604020202020204" pitchFamily="34" charset="0"/>
              <a:buNone/>
              <a:defRPr/>
            </a:pPr>
            <a:endParaRPr lang="en-US" altLang="en-US" sz="2200" dirty="0">
              <a:cs typeface="Arial" panose="020B0604020202020204" pitchFamily="34" charset="0"/>
            </a:endParaRPr>
          </a:p>
          <a:p>
            <a:pPr eaLnBrk="1" fontAlgn="auto" hangingPunct="1">
              <a:spcAft>
                <a:spcPts val="0"/>
              </a:spcAft>
              <a:buClr>
                <a:srgbClr val="666699"/>
              </a:buClr>
              <a:buFont typeface="Wingdings" panose="05000000000000000000" pitchFamily="2" charset="2"/>
              <a:buChar char="ü"/>
              <a:defRPr/>
            </a:pPr>
            <a:r>
              <a:rPr lang="en-US" altLang="en-US" sz="2200" dirty="0">
                <a:cs typeface="Arial" panose="020B0604020202020204" pitchFamily="34" charset="0"/>
              </a:rPr>
              <a:t> </a:t>
            </a:r>
            <a:r>
              <a:rPr lang="en-US" altLang="en-US" sz="2000" dirty="0">
                <a:cs typeface="Arial" panose="020B0604020202020204" pitchFamily="34" charset="0"/>
              </a:rPr>
              <a:t>Identify signs/symptoms of burnout and compassion </a:t>
            </a:r>
          </a:p>
          <a:p>
            <a:pPr marL="0" indent="0" eaLnBrk="1" fontAlgn="auto" hangingPunct="1">
              <a:spcAft>
                <a:spcPts val="0"/>
              </a:spcAft>
              <a:buClr>
                <a:srgbClr val="666699"/>
              </a:buClr>
              <a:buNone/>
              <a:defRPr/>
            </a:pPr>
            <a:r>
              <a:rPr lang="en-US" altLang="en-US" sz="2000" dirty="0">
                <a:cs typeface="Arial" panose="020B0604020202020204" pitchFamily="34" charset="0"/>
              </a:rPr>
              <a:t>     fatigue</a:t>
            </a:r>
          </a:p>
          <a:p>
            <a:pPr eaLnBrk="1" fontAlgn="auto" hangingPunct="1">
              <a:spcAft>
                <a:spcPts val="0"/>
              </a:spcAft>
              <a:buClr>
                <a:srgbClr val="666699"/>
              </a:buClr>
              <a:buFont typeface="Wingdings" panose="05000000000000000000" pitchFamily="2" charset="2"/>
              <a:buChar char="ü"/>
              <a:defRPr/>
            </a:pPr>
            <a:endParaRPr lang="en-US" altLang="en-US" sz="2000" dirty="0">
              <a:cs typeface="Arial" panose="020B0604020202020204" pitchFamily="34" charset="0"/>
            </a:endParaRPr>
          </a:p>
          <a:p>
            <a:pPr eaLnBrk="1" fontAlgn="auto" hangingPunct="1">
              <a:spcAft>
                <a:spcPts val="0"/>
              </a:spcAft>
              <a:buClr>
                <a:srgbClr val="666699"/>
              </a:buClr>
              <a:buFont typeface="Wingdings" panose="05000000000000000000" pitchFamily="2" charset="2"/>
              <a:buChar char="ü"/>
              <a:defRPr/>
            </a:pPr>
            <a:r>
              <a:rPr lang="en-US" altLang="en-US" sz="2000" dirty="0">
                <a:cs typeface="Arial" panose="020B0604020202020204" pitchFamily="34" charset="0"/>
              </a:rPr>
              <a:t> Identify, and decide to practice, self-care/wellness  </a:t>
            </a:r>
          </a:p>
          <a:p>
            <a:pPr marL="0" indent="0" eaLnBrk="1" fontAlgn="auto" hangingPunct="1">
              <a:spcAft>
                <a:spcPts val="0"/>
              </a:spcAft>
              <a:buClr>
                <a:srgbClr val="666699"/>
              </a:buClr>
              <a:buNone/>
              <a:defRPr/>
            </a:pPr>
            <a:r>
              <a:rPr lang="en-US" altLang="en-US" sz="2000" dirty="0">
                <a:cs typeface="Arial" panose="020B0604020202020204" pitchFamily="34" charset="0"/>
              </a:rPr>
              <a:t>     strategies to promote resilience</a:t>
            </a:r>
          </a:p>
          <a:p>
            <a:pPr marL="0" indent="0" eaLnBrk="1" fontAlgn="auto" hangingPunct="1">
              <a:spcAft>
                <a:spcPts val="0"/>
              </a:spcAft>
              <a:buClr>
                <a:srgbClr val="666699"/>
              </a:buClr>
              <a:buNone/>
              <a:defRPr/>
            </a:pPr>
            <a:endParaRPr lang="en-US" altLang="en-US" sz="2000" dirty="0">
              <a:cs typeface="Arial" panose="020B0604020202020204" pitchFamily="34" charset="0"/>
            </a:endParaRPr>
          </a:p>
          <a:p>
            <a:pPr eaLnBrk="1" fontAlgn="auto" hangingPunct="1">
              <a:spcAft>
                <a:spcPts val="0"/>
              </a:spcAft>
              <a:buClr>
                <a:srgbClr val="666699"/>
              </a:buClr>
              <a:buFont typeface="Wingdings" panose="05000000000000000000" pitchFamily="2" charset="2"/>
              <a:buChar char="ü"/>
              <a:defRPr/>
            </a:pPr>
            <a:r>
              <a:rPr lang="en-US" altLang="en-US" sz="2000" dirty="0">
                <a:cs typeface="Arial" panose="020B0604020202020204" pitchFamily="34" charset="0"/>
              </a:rPr>
              <a:t> Identify obstacles to implementing good self-care.  </a:t>
            </a:r>
          </a:p>
          <a:p>
            <a:pPr marL="0" indent="0" eaLnBrk="1" fontAlgn="auto" hangingPunct="1">
              <a:spcAft>
                <a:spcPts val="0"/>
              </a:spcAft>
              <a:buClr>
                <a:srgbClr val="666699"/>
              </a:buClr>
              <a:buNone/>
              <a:defRPr/>
            </a:pPr>
            <a:r>
              <a:rPr lang="en-US" altLang="en-US" sz="2000" dirty="0">
                <a:cs typeface="Arial" panose="020B0604020202020204" pitchFamily="34" charset="0"/>
              </a:rPr>
              <a:t>     Develop strategies to move them out of the way</a:t>
            </a:r>
          </a:p>
          <a:p>
            <a:pPr marL="0" indent="0" eaLnBrk="1" fontAlgn="auto" hangingPunct="1">
              <a:spcAft>
                <a:spcPts val="0"/>
              </a:spcAft>
              <a:buClr>
                <a:srgbClr val="666699"/>
              </a:buClr>
              <a:buNone/>
              <a:defRPr/>
            </a:pPr>
            <a:endParaRPr lang="en-US" altLang="en-US" sz="2200" dirty="0">
              <a:cs typeface="Arial" panose="020B0604020202020204" pitchFamily="34" charset="0"/>
            </a:endParaRPr>
          </a:p>
          <a:p>
            <a:pPr marL="0" indent="0" eaLnBrk="1" fontAlgn="auto" hangingPunct="1">
              <a:spcAft>
                <a:spcPts val="0"/>
              </a:spcAft>
              <a:buClr>
                <a:srgbClr val="666699"/>
              </a:buClr>
              <a:buNone/>
              <a:defRPr/>
            </a:pPr>
            <a:endParaRPr lang="en-US" altLang="en-US" sz="2200" dirty="0">
              <a:cs typeface="Arial" panose="020B0604020202020204" pitchFamily="34" charset="0"/>
            </a:endParaRPr>
          </a:p>
          <a:p>
            <a:pPr marL="0" indent="0" eaLnBrk="1" fontAlgn="auto" hangingPunct="1">
              <a:spcAft>
                <a:spcPts val="0"/>
              </a:spcAft>
              <a:buClr>
                <a:srgbClr val="666699"/>
              </a:buClr>
              <a:buNone/>
              <a:defRPr/>
            </a:pPr>
            <a:endParaRPr lang="en-US" altLang="en-US" sz="2200" dirty="0">
              <a:cs typeface="Arial" panose="020B0604020202020204" pitchFamily="34" charset="0"/>
            </a:endParaRPr>
          </a:p>
          <a:p>
            <a:pPr eaLnBrk="1" fontAlgn="auto" hangingPunct="1">
              <a:spcAft>
                <a:spcPts val="0"/>
              </a:spcAft>
              <a:buClr>
                <a:srgbClr val="666699"/>
              </a:buClr>
              <a:buFontTx/>
              <a:buChar char="•"/>
              <a:defRPr/>
            </a:pPr>
            <a:endParaRPr lang="en-US" altLang="en-US" sz="2800" dirty="0">
              <a:cs typeface="Arial" panose="020B0604020202020204" pitchFamily="34" charset="0"/>
            </a:endParaRPr>
          </a:p>
        </p:txBody>
      </p:sp>
      <p:sp>
        <p:nvSpPr>
          <p:cNvPr id="29700"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3E13A8A-2419-41BF-8545-1E18EA5BF047}" type="slidenum">
              <a:rPr lang="en-US" altLang="en-US" smtClean="0">
                <a:latin typeface="Arial Black" panose="020B0A04020102020204" pitchFamily="34" charset="0"/>
              </a:rPr>
              <a:pPr/>
              <a:t>2</a:t>
            </a:fld>
            <a:endParaRPr lang="en-US" altLang="en-US">
              <a:latin typeface="Arial Black" panose="020B0A04020102020204" pitchFamily="34" charset="0"/>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2AEDF-2615-4C1F-A2F0-8A51A8A59077}"/>
              </a:ext>
            </a:extLst>
          </p:cNvPr>
          <p:cNvSpPr>
            <a:spLocks noGrp="1"/>
          </p:cNvSpPr>
          <p:nvPr>
            <p:ph type="title"/>
          </p:nvPr>
        </p:nvSpPr>
        <p:spPr/>
        <p:txBody>
          <a:bodyPr/>
          <a:lstStyle/>
          <a:p>
            <a:r>
              <a:rPr lang="en-US" dirty="0"/>
              <a:t>FUN</a:t>
            </a:r>
          </a:p>
        </p:txBody>
      </p:sp>
      <p:pic>
        <p:nvPicPr>
          <p:cNvPr id="7" name="Content Placeholder 6">
            <a:extLst>
              <a:ext uri="{FF2B5EF4-FFF2-40B4-BE49-F238E27FC236}">
                <a16:creationId xmlns:a16="http://schemas.microsoft.com/office/drawing/2014/main" xmlns="" id="{51ED5D0D-5F44-444A-B456-7071ABF150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828800"/>
            <a:ext cx="6553200" cy="3657600"/>
          </a:xfrm>
        </p:spPr>
      </p:pic>
      <p:sp>
        <p:nvSpPr>
          <p:cNvPr id="4" name="Text Placeholder 3">
            <a:extLst>
              <a:ext uri="{FF2B5EF4-FFF2-40B4-BE49-F238E27FC236}">
                <a16:creationId xmlns:a16="http://schemas.microsoft.com/office/drawing/2014/main" xmlns="" id="{CF84A115-3C67-4D7C-8493-E609E404B7EB}"/>
              </a:ext>
            </a:extLst>
          </p:cNvPr>
          <p:cNvSpPr>
            <a:spLocks noGrp="1"/>
          </p:cNvSpPr>
          <p:nvPr>
            <p:ph type="body" sz="quarter" idx="13"/>
          </p:nvPr>
        </p:nvSpPr>
        <p:spPr/>
        <p:txBody>
          <a:bodyPr/>
          <a:lstStyle/>
          <a:p>
            <a:r>
              <a:rPr lang="en-US" sz="2400" dirty="0"/>
              <a:t>Relaxed Wakefulness</a:t>
            </a:r>
          </a:p>
        </p:txBody>
      </p:sp>
      <p:sp>
        <p:nvSpPr>
          <p:cNvPr id="5" name="Slide Number Placeholder 4">
            <a:extLst>
              <a:ext uri="{FF2B5EF4-FFF2-40B4-BE49-F238E27FC236}">
                <a16:creationId xmlns:a16="http://schemas.microsoft.com/office/drawing/2014/main" xmlns="" id="{9B95BAEB-31B1-4F3A-BEAC-A86746C1F8EE}"/>
              </a:ext>
            </a:extLst>
          </p:cNvPr>
          <p:cNvSpPr>
            <a:spLocks noGrp="1"/>
          </p:cNvSpPr>
          <p:nvPr>
            <p:ph type="sldNum" sz="quarter" idx="16"/>
          </p:nvPr>
        </p:nvSpPr>
        <p:spPr/>
        <p:txBody>
          <a:bodyPr/>
          <a:lstStyle/>
          <a:p>
            <a:pPr>
              <a:defRPr/>
            </a:pPr>
            <a:fld id="{F97833F2-CB79-4A15-A827-E4F930103B02}" type="slidenum">
              <a:rPr lang="en-US" altLang="en-US" smtClean="0"/>
              <a:pPr>
                <a:defRPr/>
              </a:pPr>
              <a:t>20</a:t>
            </a:fld>
            <a:endParaRPr lang="en-US" altLang="en-US"/>
          </a:p>
        </p:txBody>
      </p:sp>
    </p:spTree>
    <p:extLst>
      <p:ext uri="{BB962C8B-B14F-4D97-AF65-F5344CB8AC3E}">
        <p14:creationId xmlns:p14="http://schemas.microsoft.com/office/powerpoint/2010/main" val="3222583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19150" y="228600"/>
            <a:ext cx="7713663" cy="609600"/>
          </a:xfrm>
        </p:spPr>
        <p:txBody>
          <a:bodyPr/>
          <a:lstStyle/>
          <a:p>
            <a:pPr eaLnBrk="1" fontAlgn="auto" hangingPunct="1">
              <a:spcAft>
                <a:spcPts val="0"/>
              </a:spcAft>
              <a:defRPr/>
            </a:pPr>
            <a:r>
              <a:rPr lang="en-US" altLang="en-US" dirty="0"/>
              <a:t>Are You in a Healthy Zone?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94719160"/>
              </p:ext>
            </p:extLst>
          </p:nvPr>
        </p:nvGraphicFramePr>
        <p:xfrm>
          <a:off x="685800" y="1981200"/>
          <a:ext cx="7772400" cy="2164080"/>
        </p:xfrm>
        <a:graphic>
          <a:graphicData uri="http://schemas.openxmlformats.org/drawingml/2006/table">
            <a:tbl>
              <a:tblPr firstRow="1" bandRow="1">
                <a:tableStyleId>{69012ECD-51FC-41F1-AA8D-1B2483CD663E}</a:tableStyleId>
              </a:tblPr>
              <a:tblGrid>
                <a:gridCol w="2590800">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2590800">
                  <a:extLst>
                    <a:ext uri="{9D8B030D-6E8A-4147-A177-3AD203B41FA5}">
                      <a16:colId xmlns:a16="http://schemas.microsoft.com/office/drawing/2014/main" xmlns="" val="20002"/>
                    </a:ext>
                  </a:extLst>
                </a:gridCol>
              </a:tblGrid>
              <a:tr h="1981200">
                <a:tc>
                  <a:txBody>
                    <a:bodyPr/>
                    <a:lstStyle/>
                    <a:p>
                      <a:endParaRPr lang="en-US" dirty="0"/>
                    </a:p>
                    <a:p>
                      <a:endParaRPr lang="en-US" dirty="0"/>
                    </a:p>
                    <a:p>
                      <a:endParaRPr lang="en-US" dirty="0"/>
                    </a:p>
                    <a:p>
                      <a:endParaRPr lang="en-US" dirty="0"/>
                    </a:p>
                    <a:p>
                      <a:pPr algn="ctr"/>
                      <a:r>
                        <a:rPr lang="en-US" sz="2400" dirty="0"/>
                        <a:t>Under</a:t>
                      </a:r>
                    </a:p>
                    <a:p>
                      <a:pPr algn="ctr"/>
                      <a:r>
                        <a:rPr lang="en-US" sz="2400" dirty="0"/>
                        <a:t>Involvement</a:t>
                      </a:r>
                      <a:endParaRPr lang="en-US" sz="2400" dirty="0">
                        <a:latin typeface="+mj-lt"/>
                      </a:endParaRPr>
                    </a:p>
                  </a:txBody>
                  <a:tcPr/>
                </a:tc>
                <a:tc>
                  <a:txBody>
                    <a:bodyPr/>
                    <a:lstStyle/>
                    <a:p>
                      <a:pPr algn="l" rtl="0" eaLnBrk="1" fontAlgn="auto" hangingPunct="1">
                        <a:lnSpc>
                          <a:spcPct val="85000"/>
                        </a:lnSpc>
                        <a:spcBef>
                          <a:spcPct val="0"/>
                        </a:spcBef>
                        <a:spcAft>
                          <a:spcPts val="0"/>
                        </a:spcAft>
                        <a:defRPr/>
                      </a:pPr>
                      <a:endParaRPr lang="en-US" sz="4000" b="1" kern="1200" spc="-50" dirty="0">
                        <a:solidFill>
                          <a:schemeClr val="tx2"/>
                        </a:solidFill>
                        <a:latin typeface="+mj-lt"/>
                        <a:ea typeface="+mj-ea"/>
                        <a:cs typeface="+mj-cs"/>
                      </a:endParaRPr>
                    </a:p>
                    <a:p>
                      <a:pPr algn="l" rtl="0" eaLnBrk="1" fontAlgn="auto" hangingPunct="1">
                        <a:lnSpc>
                          <a:spcPct val="85000"/>
                        </a:lnSpc>
                        <a:spcBef>
                          <a:spcPct val="0"/>
                        </a:spcBef>
                        <a:spcAft>
                          <a:spcPts val="0"/>
                        </a:spcAft>
                        <a:defRPr/>
                      </a:pPr>
                      <a:endParaRPr lang="en-US" sz="4000" b="1" kern="1200" spc="-50" dirty="0">
                        <a:solidFill>
                          <a:schemeClr val="tx2"/>
                        </a:solidFill>
                        <a:latin typeface="+mj-lt"/>
                        <a:ea typeface="+mj-ea"/>
                        <a:cs typeface="+mj-cs"/>
                      </a:endParaRPr>
                    </a:p>
                    <a:p>
                      <a:pPr algn="l" rtl="0" eaLnBrk="1" fontAlgn="auto" hangingPunct="1">
                        <a:lnSpc>
                          <a:spcPct val="85000"/>
                        </a:lnSpc>
                        <a:spcBef>
                          <a:spcPct val="0"/>
                        </a:spcBef>
                        <a:spcAft>
                          <a:spcPts val="0"/>
                        </a:spcAft>
                        <a:defRPr/>
                      </a:pPr>
                      <a:r>
                        <a:rPr lang="en-US" sz="4000" b="1" kern="1200" spc="-50" dirty="0">
                          <a:solidFill>
                            <a:schemeClr val="tx2"/>
                          </a:solidFill>
                          <a:latin typeface="+mj-lt"/>
                          <a:ea typeface="+mj-ea"/>
                          <a:cs typeface="+mj-cs"/>
                        </a:rPr>
                        <a:t>Zone of </a:t>
                      </a:r>
                    </a:p>
                    <a:p>
                      <a:pPr algn="l" rtl="0" eaLnBrk="1" fontAlgn="auto" hangingPunct="1">
                        <a:lnSpc>
                          <a:spcPct val="85000"/>
                        </a:lnSpc>
                        <a:spcBef>
                          <a:spcPct val="0"/>
                        </a:spcBef>
                        <a:spcAft>
                          <a:spcPts val="0"/>
                        </a:spcAft>
                        <a:defRPr/>
                      </a:pPr>
                      <a:r>
                        <a:rPr lang="en-US" sz="4000" b="1" kern="1200" spc="-50" dirty="0">
                          <a:solidFill>
                            <a:schemeClr val="tx2"/>
                          </a:solidFill>
                          <a:latin typeface="+mj-lt"/>
                          <a:ea typeface="+mj-ea"/>
                          <a:cs typeface="+mj-cs"/>
                        </a:rPr>
                        <a:t>Helpfulness</a:t>
                      </a:r>
                    </a:p>
                  </a:txBody>
                  <a:tcPr/>
                </a:tc>
                <a:tc>
                  <a:txBody>
                    <a:bodyPr/>
                    <a:lstStyle/>
                    <a:p>
                      <a:pPr algn="ctr"/>
                      <a:endParaRPr lang="en-US" sz="1000" dirty="0"/>
                    </a:p>
                    <a:p>
                      <a:pPr algn="ctr"/>
                      <a:r>
                        <a:rPr lang="en-US" sz="2400" dirty="0"/>
                        <a:t>Over</a:t>
                      </a:r>
                    </a:p>
                    <a:p>
                      <a:pPr algn="ctr"/>
                      <a:r>
                        <a:rPr lang="en-US" sz="2400" dirty="0"/>
                        <a:t>Involvement</a:t>
                      </a:r>
                      <a:endParaRPr lang="en-US" sz="2400" dirty="0">
                        <a:latin typeface="+mj-lt"/>
                      </a:endParaRPr>
                    </a:p>
                  </a:txBody>
                  <a:tcPr/>
                </a:tc>
                <a:extLst>
                  <a:ext uri="{0D108BD9-81ED-4DB2-BD59-A6C34878D82A}">
                    <a16:rowId xmlns:a16="http://schemas.microsoft.com/office/drawing/2014/main" xmlns="" val="10000"/>
                  </a:ext>
                </a:extLst>
              </a:tr>
            </a:tbl>
          </a:graphicData>
        </a:graphic>
      </p:graphicFrame>
      <p:sp>
        <p:nvSpPr>
          <p:cNvPr id="55307" name="Slide Number Placeholder 4"/>
          <p:cNvSpPr>
            <a:spLocks noGrp="1"/>
          </p:cNvSpPr>
          <p:nvPr>
            <p:ph type="sldNum" sz="quarter" idx="12"/>
          </p:nvPr>
        </p:nvSpPr>
        <p:spPr bwMode="auto">
          <a:xfrm>
            <a:off x="457200" y="6245225"/>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fld id="{0789E05A-B973-4564-AA24-97E0FE867288}" type="slidenum">
              <a:rPr lang="en-US" altLang="en-US" smtClean="0"/>
              <a:pPr algn="l"/>
              <a:t>21</a:t>
            </a:fld>
            <a:endParaRPr lang="en-US" altLang="en-US"/>
          </a:p>
        </p:txBody>
      </p:sp>
      <p:sp>
        <p:nvSpPr>
          <p:cNvPr id="5" name="TextBox 4"/>
          <p:cNvSpPr txBox="1"/>
          <p:nvPr/>
        </p:nvSpPr>
        <p:spPr>
          <a:xfrm>
            <a:off x="494270" y="5005472"/>
            <a:ext cx="7829550" cy="307975"/>
          </a:xfrm>
          <a:prstGeom prst="rect">
            <a:avLst/>
          </a:prstGeom>
          <a:noFill/>
        </p:spPr>
        <p:txBody>
          <a:bodyPr wrap="none">
            <a:spAutoFit/>
          </a:bodyPr>
          <a:lstStyle/>
          <a:p>
            <a:pPr>
              <a:defRPr/>
            </a:pPr>
            <a:r>
              <a:rPr lang="en-US" sz="1400" i="1" dirty="0">
                <a:latin typeface="+mj-lt"/>
              </a:rPr>
              <a:t>Professional Boundaries (Modified from NCSBN, Inc., Professional Boundaries 1996 Chicago, IL)</a:t>
            </a: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defRPr/>
            </a:pPr>
            <a:r>
              <a:rPr lang="en-US" altLang="en-US" dirty="0"/>
              <a:t>Take Care of </a:t>
            </a:r>
            <a:r>
              <a:rPr lang="en-US" altLang="en-US" i="1" dirty="0"/>
              <a:t>Yourself</a:t>
            </a:r>
          </a:p>
        </p:txBody>
      </p:sp>
      <p:sp>
        <p:nvSpPr>
          <p:cNvPr id="97285" name="Slide Number Placeholder 4"/>
          <p:cNvSpPr>
            <a:spLocks noGrp="1"/>
          </p:cNvSpPr>
          <p:nvPr>
            <p:ph type="sldNum" sz="quarter" idx="12"/>
          </p:nvPr>
        </p:nvSpPr>
        <p:spPr bwMode="auto">
          <a:xfrm>
            <a:off x="3122613" y="6483350"/>
            <a:ext cx="5181600" cy="231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Clr>
                <a:srgbClr val="605F62"/>
              </a:buClr>
              <a:buFont typeface="Symbol" panose="05050102010706020507" pitchFamily="18" charset="2"/>
              <a:buChar char="-"/>
              <a:defRPr>
                <a:solidFill>
                  <a:schemeClr val="tx1"/>
                </a:solidFill>
                <a:latin typeface="Calibri" panose="020F0502020204030204" pitchFamily="34" charset="0"/>
              </a:defRPr>
            </a:lvl2pPr>
            <a:lvl3pPr marL="1143000" indent="-228600">
              <a:spcBef>
                <a:spcPct val="20000"/>
              </a:spcBef>
              <a:buClr>
                <a:srgbClr val="605F62"/>
              </a:buClr>
              <a:buFont typeface="Arial" panose="020B0604020202020204" pitchFamily="34" charset="0"/>
              <a:buChar char="•"/>
              <a:defRPr sz="1400">
                <a:solidFill>
                  <a:schemeClr val="tx1"/>
                </a:solidFill>
                <a:latin typeface="Calibri" panose="020F0502020204030204" pitchFamily="34" charset="0"/>
              </a:defRPr>
            </a:lvl3pPr>
            <a:lvl4pPr marL="1600200" indent="-228600">
              <a:spcBef>
                <a:spcPct val="20000"/>
              </a:spcBef>
              <a:buClr>
                <a:srgbClr val="605F62"/>
              </a:buClr>
              <a:buFont typeface="Arial" panose="020B0604020202020204" pitchFamily="34" charset="0"/>
              <a:buChar char="•"/>
              <a:defRPr sz="1400">
                <a:solidFill>
                  <a:schemeClr val="tx1"/>
                </a:solidFill>
                <a:latin typeface="Calibri" panose="020F0502020204030204" pitchFamily="34" charset="0"/>
              </a:defRPr>
            </a:lvl4pPr>
            <a:lvl5pPr marL="2057400" indent="-228600">
              <a:spcBef>
                <a:spcPct val="20000"/>
              </a:spcBef>
              <a:buClr>
                <a:srgbClr val="605F62"/>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605F62"/>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605F62"/>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605F62"/>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605F62"/>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70BF4EB2-1F24-4A75-83F2-B664EF3F9753}" type="slidenum">
              <a:rPr lang="en-US" altLang="en-US" smtClean="0">
                <a:solidFill>
                  <a:schemeClr val="bg1"/>
                </a:solidFill>
                <a:latin typeface="Arial" panose="020B0604020202020204" pitchFamily="34" charset="0"/>
                <a:ea typeface="ＭＳ Ｐゴシック" panose="020B0600070205080204" pitchFamily="34" charset="-128"/>
              </a:rPr>
              <a:pPr>
                <a:spcBef>
                  <a:spcPct val="0"/>
                </a:spcBef>
                <a:buClrTx/>
                <a:buFontTx/>
                <a:buNone/>
              </a:pPr>
              <a:t>22</a:t>
            </a:fld>
            <a:endParaRPr lang="en-US" altLang="en-US" dirty="0">
              <a:solidFill>
                <a:schemeClr val="bg1"/>
              </a:solidFill>
              <a:latin typeface="Arial" panose="020B0604020202020204" pitchFamily="34" charset="0"/>
              <a:ea typeface="ＭＳ Ｐゴシック" panose="020B0600070205080204" pitchFamily="34" charset="-128"/>
            </a:endParaRPr>
          </a:p>
        </p:txBody>
      </p:sp>
      <p:pic>
        <p:nvPicPr>
          <p:cNvPr id="3" name="Picture 2">
            <a:extLst>
              <a:ext uri="{FF2B5EF4-FFF2-40B4-BE49-F238E27FC236}">
                <a16:creationId xmlns:a16="http://schemas.microsoft.com/office/drawing/2014/main" xmlns="" id="{F2C38574-BC14-4207-AF87-747E8CC11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371600"/>
            <a:ext cx="6553200" cy="4572000"/>
          </a:xfrm>
          <a:prstGeom prst="rect">
            <a:avLst/>
          </a:prstGeom>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Fill in the Blanks</a:t>
            </a:r>
          </a:p>
        </p:txBody>
      </p:sp>
      <p:sp>
        <p:nvSpPr>
          <p:cNvPr id="3" name="Content Placeholder 2"/>
          <p:cNvSpPr>
            <a:spLocks noGrp="1"/>
          </p:cNvSpPr>
          <p:nvPr>
            <p:ph idx="1"/>
          </p:nvPr>
        </p:nvSpPr>
        <p:spPr/>
        <p:txBody>
          <a:bodyPr/>
          <a:lstStyle/>
          <a:p>
            <a:pPr>
              <a:lnSpc>
                <a:spcPct val="200000"/>
              </a:lnSpc>
              <a:buFont typeface="Wingdings" panose="05000000000000000000" pitchFamily="2" charset="2"/>
              <a:buChar char="Ø"/>
            </a:pPr>
            <a:r>
              <a:rPr lang="en-US" sz="2000" dirty="0"/>
              <a:t>The world is a ________place.</a:t>
            </a:r>
          </a:p>
          <a:p>
            <a:pPr>
              <a:lnSpc>
                <a:spcPct val="200000"/>
              </a:lnSpc>
              <a:buFont typeface="Wingdings" panose="05000000000000000000" pitchFamily="2" charset="2"/>
              <a:buChar char="Ø"/>
            </a:pPr>
            <a:r>
              <a:rPr lang="en-US" sz="2000" dirty="0"/>
              <a:t>Life is ______.</a:t>
            </a:r>
          </a:p>
          <a:p>
            <a:pPr>
              <a:lnSpc>
                <a:spcPct val="200000"/>
              </a:lnSpc>
              <a:buFont typeface="Wingdings" panose="05000000000000000000" pitchFamily="2" charset="2"/>
              <a:buChar char="Ø"/>
            </a:pPr>
            <a:r>
              <a:rPr lang="en-US" sz="2000" dirty="0"/>
              <a:t>I am ______as a human being.</a:t>
            </a:r>
          </a:p>
          <a:p>
            <a:pPr>
              <a:lnSpc>
                <a:spcPct val="200000"/>
              </a:lnSpc>
              <a:buFont typeface="Wingdings" panose="05000000000000000000" pitchFamily="2" charset="2"/>
              <a:buChar char="Ø"/>
            </a:pPr>
            <a:r>
              <a:rPr lang="en-US" sz="2000" dirty="0"/>
              <a:t>I want to change _______about my job.</a:t>
            </a:r>
          </a:p>
          <a:p>
            <a:pPr>
              <a:lnSpc>
                <a:spcPct val="200000"/>
              </a:lnSpc>
              <a:buFont typeface="Wingdings" panose="05000000000000000000" pitchFamily="2" charset="2"/>
              <a:buChar char="Ø"/>
            </a:pPr>
            <a:r>
              <a:rPr lang="en-US" sz="2000" dirty="0"/>
              <a:t>I want to change ______about myself.</a:t>
            </a:r>
          </a:p>
          <a:p>
            <a:pPr>
              <a:lnSpc>
                <a:spcPct val="200000"/>
              </a:lnSpc>
              <a:buFont typeface="Wingdings" panose="05000000000000000000" pitchFamily="2" charset="2"/>
              <a:buChar char="Ø"/>
            </a:pPr>
            <a:r>
              <a:rPr lang="en-US" sz="2000" dirty="0"/>
              <a:t>Most often I feel _____________.</a:t>
            </a:r>
          </a:p>
        </p:txBody>
      </p:sp>
      <p:sp>
        <p:nvSpPr>
          <p:cNvPr id="4" name="Text Placeholder 3"/>
          <p:cNvSpPr>
            <a:spLocks noGrp="1"/>
          </p:cNvSpPr>
          <p:nvPr>
            <p:ph type="body" sz="quarter" idx="13"/>
          </p:nvPr>
        </p:nvSpPr>
        <p:spPr/>
        <p:txBody>
          <a:bodyPr/>
          <a:lstStyle/>
          <a:p>
            <a:endParaRPr lang="en-US"/>
          </a:p>
        </p:txBody>
      </p:sp>
      <p:sp>
        <p:nvSpPr>
          <p:cNvPr id="5" name="Slide Number Placeholder 4"/>
          <p:cNvSpPr>
            <a:spLocks noGrp="1"/>
          </p:cNvSpPr>
          <p:nvPr>
            <p:ph type="sldNum" sz="quarter" idx="16"/>
          </p:nvPr>
        </p:nvSpPr>
        <p:spPr/>
        <p:txBody>
          <a:bodyPr/>
          <a:lstStyle/>
          <a:p>
            <a:pPr>
              <a:defRPr/>
            </a:pPr>
            <a:fld id="{F97833F2-CB79-4A15-A827-E4F930103B02}" type="slidenum">
              <a:rPr lang="en-US" altLang="en-US" smtClean="0"/>
              <a:pPr>
                <a:defRPr/>
              </a:pPr>
              <a:t>3</a:t>
            </a:fld>
            <a:endParaRPr lang="en-US" altLang="en-US" dirty="0"/>
          </a:p>
        </p:txBody>
      </p:sp>
    </p:spTree>
    <p:extLst>
      <p:ext uri="{BB962C8B-B14F-4D97-AF65-F5344CB8AC3E}">
        <p14:creationId xmlns:p14="http://schemas.microsoft.com/office/powerpoint/2010/main" val="3917012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p:txBody>
          <a:bodyPr/>
          <a:lstStyle/>
          <a:p>
            <a:pPr>
              <a:defRPr/>
            </a:pPr>
            <a:r>
              <a:rPr lang="en-US" altLang="en-US" dirty="0"/>
              <a:t>Compassion Fatigue Defined</a:t>
            </a:r>
          </a:p>
        </p:txBody>
      </p:sp>
      <p:sp>
        <p:nvSpPr>
          <p:cNvPr id="16388" name="Content Placeholder 2"/>
          <p:cNvSpPr>
            <a:spLocks noGrp="1"/>
          </p:cNvSpPr>
          <p:nvPr>
            <p:ph idx="1"/>
          </p:nvPr>
        </p:nvSpPr>
        <p:spPr>
          <a:xfrm>
            <a:off x="801197" y="1621971"/>
            <a:ext cx="7850678" cy="4093029"/>
          </a:xfrm>
        </p:spPr>
        <p:txBody>
          <a:bodyPr/>
          <a:lstStyle/>
          <a:p>
            <a:pPr marL="0" indent="0">
              <a:buNone/>
              <a:defRPr/>
            </a:pPr>
            <a:r>
              <a:rPr lang="en-US" altLang="en-US" sz="2000" dirty="0"/>
              <a:t>The </a:t>
            </a:r>
            <a:r>
              <a:rPr lang="en-US" altLang="en-US" sz="2000" b="1" dirty="0"/>
              <a:t>cumulative </a:t>
            </a:r>
            <a:r>
              <a:rPr lang="en-US" altLang="en-US" sz="2000" dirty="0"/>
              <a:t>physical/emotional/psychological effects of continual exposure to traumatic or distressing stories/events when working in a helping profession.</a:t>
            </a:r>
          </a:p>
        </p:txBody>
      </p:sp>
      <p:sp>
        <p:nvSpPr>
          <p:cNvPr id="2" name="Text Placeholder 1">
            <a:extLst>
              <a:ext uri="{FF2B5EF4-FFF2-40B4-BE49-F238E27FC236}">
                <a16:creationId xmlns:a16="http://schemas.microsoft.com/office/drawing/2014/main" xmlns="" id="{AD547A40-6D13-4865-97C5-7E52402E3798}"/>
              </a:ext>
            </a:extLst>
          </p:cNvPr>
          <p:cNvSpPr>
            <a:spLocks noGrp="1"/>
          </p:cNvSpPr>
          <p:nvPr>
            <p:ph type="body" sz="quarter" idx="13"/>
          </p:nvPr>
        </p:nvSpPr>
        <p:spPr>
          <a:xfrm>
            <a:off x="990599" y="914400"/>
            <a:ext cx="7008877" cy="457200"/>
          </a:xfrm>
        </p:spPr>
        <p:txBody>
          <a:bodyPr/>
          <a:lstStyle/>
          <a:p>
            <a:r>
              <a:rPr lang="en-US" dirty="0"/>
              <a:t>Vicarious Trauma, Secondary Traumatic Stress</a:t>
            </a:r>
          </a:p>
        </p:txBody>
      </p:sp>
      <p:sp>
        <p:nvSpPr>
          <p:cNvPr id="70662" name="Slide Number Placeholder 4"/>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Font typeface="Arial" panose="020B0604020202020204" pitchFamily="34" charset="0"/>
              <a:buChar char="•"/>
              <a:defRPr>
                <a:solidFill>
                  <a:schemeClr val="tx1"/>
                </a:solidFill>
                <a:latin typeface="Calibri" panose="020F0502020204030204" pitchFamily="34" charset="0"/>
              </a:defRPr>
            </a:lvl1pPr>
            <a:lvl2pPr marL="742950" indent="-285750">
              <a:spcBef>
                <a:spcPct val="20000"/>
              </a:spcBef>
              <a:buClr>
                <a:srgbClr val="605F62"/>
              </a:buClr>
              <a:buFont typeface="Symbol" panose="05050102010706020507" pitchFamily="18" charset="2"/>
              <a:buChar char="-"/>
              <a:defRPr>
                <a:solidFill>
                  <a:schemeClr val="tx1"/>
                </a:solidFill>
                <a:latin typeface="Calibri" panose="020F0502020204030204" pitchFamily="34" charset="0"/>
              </a:defRPr>
            </a:lvl2pPr>
            <a:lvl3pPr marL="1143000" indent="-228600">
              <a:spcBef>
                <a:spcPct val="20000"/>
              </a:spcBef>
              <a:buClr>
                <a:srgbClr val="605F62"/>
              </a:buClr>
              <a:buFont typeface="Arial" panose="020B0604020202020204" pitchFamily="34" charset="0"/>
              <a:buChar char="•"/>
              <a:defRPr sz="1400">
                <a:solidFill>
                  <a:schemeClr val="tx1"/>
                </a:solidFill>
                <a:latin typeface="Calibri" panose="020F0502020204030204" pitchFamily="34" charset="0"/>
              </a:defRPr>
            </a:lvl3pPr>
            <a:lvl4pPr marL="1600200" indent="-228600">
              <a:spcBef>
                <a:spcPct val="20000"/>
              </a:spcBef>
              <a:buClr>
                <a:srgbClr val="605F62"/>
              </a:buClr>
              <a:buFont typeface="Arial" panose="020B0604020202020204" pitchFamily="34" charset="0"/>
              <a:buChar char="•"/>
              <a:defRPr sz="1400">
                <a:solidFill>
                  <a:schemeClr val="tx1"/>
                </a:solidFill>
                <a:latin typeface="Calibri" panose="020F0502020204030204" pitchFamily="34" charset="0"/>
              </a:defRPr>
            </a:lvl4pPr>
            <a:lvl5pPr marL="2057400" indent="-228600">
              <a:spcBef>
                <a:spcPct val="20000"/>
              </a:spcBef>
              <a:buClr>
                <a:srgbClr val="605F62"/>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605F62"/>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605F62"/>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605F62"/>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605F62"/>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8145B12B-0749-42FB-BC07-97D6DD6840D0}" type="slidenum">
              <a:rPr lang="en-US" altLang="en-US" smtClean="0">
                <a:solidFill>
                  <a:schemeClr val="bg1"/>
                </a:solidFill>
                <a:latin typeface="Arial" panose="020B0604020202020204" pitchFamily="34" charset="0"/>
                <a:ea typeface="ＭＳ Ｐゴシック" panose="020B0600070205080204" pitchFamily="34" charset="-128"/>
              </a:rPr>
              <a:pPr>
                <a:spcBef>
                  <a:spcPct val="0"/>
                </a:spcBef>
                <a:buClrTx/>
                <a:buFontTx/>
                <a:buNone/>
              </a:pPr>
              <a:t>4</a:t>
            </a:fld>
            <a:endParaRPr lang="en-US" altLang="en-US" dirty="0">
              <a:solidFill>
                <a:schemeClr val="bg1"/>
              </a:solidFill>
              <a:latin typeface="Arial" panose="020B0604020202020204" pitchFamily="34" charset="0"/>
              <a:ea typeface="ＭＳ Ｐゴシック" panose="020B0600070205080204" pitchFamily="34" charset="-128"/>
            </a:endParaRPr>
          </a:p>
        </p:txBody>
      </p:sp>
      <p:pic>
        <p:nvPicPr>
          <p:cNvPr id="7" name="Picture 4" descr="C:\Documents and Settings\dkolinski\Application Data\Microsoft\Media Catalog\Downloaded Clips\cla2\j0407087.jpg">
            <a:extLst>
              <a:ext uri="{FF2B5EF4-FFF2-40B4-BE49-F238E27FC236}">
                <a16:creationId xmlns:a16="http://schemas.microsoft.com/office/drawing/2014/main" xmlns="" id="{C50C1DBE-A82C-4220-96C7-CA45DAB391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2667000"/>
            <a:ext cx="3581399"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AC8867-BD1A-47C7-9FA0-57F153BB80A0}"/>
              </a:ext>
            </a:extLst>
          </p:cNvPr>
          <p:cNvSpPr>
            <a:spLocks noGrp="1"/>
          </p:cNvSpPr>
          <p:nvPr>
            <p:ph type="title"/>
          </p:nvPr>
        </p:nvSpPr>
        <p:spPr/>
        <p:txBody>
          <a:bodyPr/>
          <a:lstStyle/>
          <a:p>
            <a:r>
              <a:rPr lang="en-US" dirty="0"/>
              <a:t>Too Much of a Good Thing</a:t>
            </a:r>
          </a:p>
        </p:txBody>
      </p:sp>
      <p:sp>
        <p:nvSpPr>
          <p:cNvPr id="4" name="Slide Number Placeholder 3">
            <a:extLst>
              <a:ext uri="{FF2B5EF4-FFF2-40B4-BE49-F238E27FC236}">
                <a16:creationId xmlns:a16="http://schemas.microsoft.com/office/drawing/2014/main" xmlns="" id="{0AC1A457-4E7E-4C46-9131-F160BE6B295E}"/>
              </a:ext>
            </a:extLst>
          </p:cNvPr>
          <p:cNvSpPr>
            <a:spLocks noGrp="1"/>
          </p:cNvSpPr>
          <p:nvPr>
            <p:ph type="sldNum" sz="quarter" idx="12"/>
          </p:nvPr>
        </p:nvSpPr>
        <p:spPr/>
        <p:txBody>
          <a:bodyPr/>
          <a:lstStyle/>
          <a:p>
            <a:pPr>
              <a:defRPr/>
            </a:pPr>
            <a:fld id="{65BB11B4-94B1-4A94-B266-EA9BE41E5E54}" type="slidenum">
              <a:rPr lang="en-US" altLang="en-US" smtClean="0"/>
              <a:pPr>
                <a:defRPr/>
              </a:pPr>
              <a:t>5</a:t>
            </a:fld>
            <a:endParaRPr lang="en-US" altLang="en-US"/>
          </a:p>
        </p:txBody>
      </p:sp>
      <p:pic>
        <p:nvPicPr>
          <p:cNvPr id="5" name="Content Placeholder 6" descr="definition-stress-lg[1].gif">
            <a:extLst>
              <a:ext uri="{FF2B5EF4-FFF2-40B4-BE49-F238E27FC236}">
                <a16:creationId xmlns:a16="http://schemas.microsoft.com/office/drawing/2014/main" xmlns="" id="{418A9DE3-AE90-462C-B6E5-1106FDD1E943}"/>
              </a:ext>
            </a:extLst>
          </p:cNvPr>
          <p:cNvPicPr>
            <a:picLocks noGrp="1" noChangeAspect="1"/>
          </p:cNvPicPr>
          <p:nvPr>
            <p:ph idx="1"/>
          </p:nvPr>
        </p:nvPicPr>
        <p:blipFill>
          <a:blip r:embed="rId3" cstate="print"/>
          <a:stretch>
            <a:fillRect/>
          </a:stretch>
        </p:blipFill>
        <p:spPr>
          <a:xfrm>
            <a:off x="533400" y="1066800"/>
            <a:ext cx="7772400" cy="4952999"/>
          </a:xfrm>
        </p:spPr>
      </p:pic>
    </p:spTree>
    <p:extLst>
      <p:ext uri="{BB962C8B-B14F-4D97-AF65-F5344CB8AC3E}">
        <p14:creationId xmlns:p14="http://schemas.microsoft.com/office/powerpoint/2010/main" val="1514961193"/>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990600" y="239713"/>
            <a:ext cx="7677150" cy="598487"/>
          </a:xfrm>
        </p:spPr>
        <p:txBody>
          <a:bodyPr/>
          <a:lstStyle/>
          <a:p>
            <a:pPr eaLnBrk="1" fontAlgn="auto" hangingPunct="1">
              <a:spcAft>
                <a:spcPts val="0"/>
              </a:spcAft>
              <a:defRPr/>
            </a:pPr>
            <a:r>
              <a:rPr lang="en-US" altLang="en-US" dirty="0"/>
              <a:t>Continuum</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008740052"/>
              </p:ext>
            </p:extLst>
          </p:nvPr>
        </p:nvGraphicFramePr>
        <p:xfrm>
          <a:off x="457200" y="762000"/>
          <a:ext cx="8437972"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7892"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C015C8-56E1-4B8F-9968-03D44ED5B02E}" type="slidenum">
              <a:rPr lang="en-US" altLang="en-US" smtClean="0">
                <a:latin typeface="Arial Black" panose="020B0A04020102020204" pitchFamily="34" charset="0"/>
              </a:rPr>
              <a:pPr/>
              <a:t>6</a:t>
            </a:fld>
            <a:endParaRPr lang="en-US" altLang="en-US">
              <a:latin typeface="Arial Black" panose="020B0A04020102020204" pitchFamily="34" charset="0"/>
            </a:endParaRPr>
          </a:p>
        </p:txBody>
      </p:sp>
      <p:pic>
        <p:nvPicPr>
          <p:cNvPr id="43015" name="Picture 11" descr="C:\WINNT\Profiles\czyzewsk\Local Settings\Temporary Internet Files\Content.IE5\ZMN3O0YF\MC900286056[1].wmf"/>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5200" y="1524000"/>
            <a:ext cx="15113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4D9834-A0B6-4F16-B395-09329FE1B078}"/>
              </a:ext>
            </a:extLst>
          </p:cNvPr>
          <p:cNvSpPr>
            <a:spLocks noGrp="1"/>
          </p:cNvSpPr>
          <p:nvPr>
            <p:ph type="title"/>
          </p:nvPr>
        </p:nvSpPr>
        <p:spPr/>
        <p:txBody>
          <a:bodyPr/>
          <a:lstStyle/>
          <a:p>
            <a:r>
              <a:rPr lang="en-US" dirty="0"/>
              <a:t>Trauma</a:t>
            </a:r>
          </a:p>
        </p:txBody>
      </p:sp>
      <p:pic>
        <p:nvPicPr>
          <p:cNvPr id="7" name="Content Placeholder 6">
            <a:extLst>
              <a:ext uri="{FF2B5EF4-FFF2-40B4-BE49-F238E27FC236}">
                <a16:creationId xmlns:a16="http://schemas.microsoft.com/office/drawing/2014/main" xmlns="" id="{1047FA08-D693-40ED-AEF8-15F7F73B310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0941" y="1622425"/>
            <a:ext cx="5809994" cy="4092575"/>
          </a:xfrm>
        </p:spPr>
      </p:pic>
      <p:sp>
        <p:nvSpPr>
          <p:cNvPr id="4" name="Text Placeholder 3">
            <a:extLst>
              <a:ext uri="{FF2B5EF4-FFF2-40B4-BE49-F238E27FC236}">
                <a16:creationId xmlns:a16="http://schemas.microsoft.com/office/drawing/2014/main" xmlns="" id="{406B804E-8504-43C7-BBDC-A57576F77898}"/>
              </a:ext>
            </a:extLst>
          </p:cNvPr>
          <p:cNvSpPr>
            <a:spLocks noGrp="1"/>
          </p:cNvSpPr>
          <p:nvPr>
            <p:ph type="body" sz="quarter" idx="13"/>
          </p:nvPr>
        </p:nvSpPr>
        <p:spPr/>
        <p:txBody>
          <a:bodyPr/>
          <a:lstStyle/>
          <a:p>
            <a:endParaRPr lang="en-US" dirty="0"/>
          </a:p>
        </p:txBody>
      </p:sp>
      <p:sp>
        <p:nvSpPr>
          <p:cNvPr id="5" name="Slide Number Placeholder 4">
            <a:extLst>
              <a:ext uri="{FF2B5EF4-FFF2-40B4-BE49-F238E27FC236}">
                <a16:creationId xmlns:a16="http://schemas.microsoft.com/office/drawing/2014/main" xmlns="" id="{205E7216-9FE8-49DA-BEA7-D75276C52871}"/>
              </a:ext>
            </a:extLst>
          </p:cNvPr>
          <p:cNvSpPr>
            <a:spLocks noGrp="1"/>
          </p:cNvSpPr>
          <p:nvPr>
            <p:ph type="sldNum" sz="quarter" idx="16"/>
          </p:nvPr>
        </p:nvSpPr>
        <p:spPr/>
        <p:txBody>
          <a:bodyPr/>
          <a:lstStyle/>
          <a:p>
            <a:pPr>
              <a:defRPr/>
            </a:pPr>
            <a:fld id="{F97833F2-CB79-4A15-A827-E4F930103B02}" type="slidenum">
              <a:rPr lang="en-US" altLang="en-US" smtClean="0"/>
              <a:pPr>
                <a:defRPr/>
              </a:pPr>
              <a:t>7</a:t>
            </a:fld>
            <a:endParaRPr lang="en-US" altLang="en-US"/>
          </a:p>
        </p:txBody>
      </p:sp>
    </p:spTree>
    <p:extLst>
      <p:ext uri="{BB962C8B-B14F-4D97-AF65-F5344CB8AC3E}">
        <p14:creationId xmlns:p14="http://schemas.microsoft.com/office/powerpoint/2010/main" val="2720682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2C0D127A-7E6D-4CC0-A25B-564CB9B85F1B}"/>
              </a:ext>
            </a:extLst>
          </p:cNvPr>
          <p:cNvSpPr>
            <a:spLocks noGrp="1"/>
          </p:cNvSpPr>
          <p:nvPr>
            <p:ph type="title"/>
          </p:nvPr>
        </p:nvSpPr>
        <p:spPr>
          <a:xfrm>
            <a:off x="990599" y="108332"/>
            <a:ext cx="7713969" cy="762000"/>
          </a:xfrm>
        </p:spPr>
        <p:txBody>
          <a:bodyPr/>
          <a:lstStyle/>
          <a:p>
            <a:r>
              <a:rPr lang="en-US" dirty="0"/>
              <a:t>Trauma</a:t>
            </a:r>
          </a:p>
        </p:txBody>
      </p:sp>
      <p:pic>
        <p:nvPicPr>
          <p:cNvPr id="11" name="Content Placeholder 10">
            <a:extLst>
              <a:ext uri="{FF2B5EF4-FFF2-40B4-BE49-F238E27FC236}">
                <a16:creationId xmlns:a16="http://schemas.microsoft.com/office/drawing/2014/main" xmlns="" id="{B5EFF255-0D70-45D8-8D69-2C321002E4C1}"/>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28790" y="1676400"/>
            <a:ext cx="2920066" cy="3048000"/>
          </a:xfrm>
        </p:spPr>
      </p:pic>
      <p:pic>
        <p:nvPicPr>
          <p:cNvPr id="13" name="Content Placeholder 12">
            <a:extLst>
              <a:ext uri="{FF2B5EF4-FFF2-40B4-BE49-F238E27FC236}">
                <a16:creationId xmlns:a16="http://schemas.microsoft.com/office/drawing/2014/main" xmlns="" id="{EB0343E7-3136-46CA-B8B3-104BE087751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00613" y="2667000"/>
            <a:ext cx="3767137" cy="3276599"/>
          </a:xfrm>
        </p:spPr>
      </p:pic>
      <p:sp>
        <p:nvSpPr>
          <p:cNvPr id="9" name="Text Placeholder 8">
            <a:extLst>
              <a:ext uri="{FF2B5EF4-FFF2-40B4-BE49-F238E27FC236}">
                <a16:creationId xmlns:a16="http://schemas.microsoft.com/office/drawing/2014/main" xmlns="" id="{A52BEDF6-DC38-4E43-B0AC-9324C0F126BD}"/>
              </a:ext>
            </a:extLst>
          </p:cNvPr>
          <p:cNvSpPr>
            <a:spLocks noGrp="1"/>
          </p:cNvSpPr>
          <p:nvPr>
            <p:ph type="body" sz="quarter" idx="13"/>
          </p:nvPr>
        </p:nvSpPr>
        <p:spPr/>
        <p:txBody>
          <a:bodyPr/>
          <a:lstStyle/>
          <a:p>
            <a:r>
              <a:rPr lang="en-US" sz="2400" dirty="0" smtClean="0"/>
              <a:t>Client Distress and Stories of Dire </a:t>
            </a:r>
            <a:r>
              <a:rPr lang="en-US" sz="2400" dirty="0"/>
              <a:t>C</a:t>
            </a:r>
            <a:r>
              <a:rPr lang="en-US" sz="2400" dirty="0" smtClean="0"/>
              <a:t>ircumstances</a:t>
            </a:r>
            <a:endParaRPr lang="en-US" sz="2400" dirty="0"/>
          </a:p>
        </p:txBody>
      </p:sp>
      <p:sp>
        <p:nvSpPr>
          <p:cNvPr id="5" name="Slide Number Placeholder 4">
            <a:extLst>
              <a:ext uri="{FF2B5EF4-FFF2-40B4-BE49-F238E27FC236}">
                <a16:creationId xmlns:a16="http://schemas.microsoft.com/office/drawing/2014/main" xmlns="" id="{0617A177-89D8-4EF3-A10B-1528B3DF582A}"/>
              </a:ext>
            </a:extLst>
          </p:cNvPr>
          <p:cNvSpPr>
            <a:spLocks noGrp="1"/>
          </p:cNvSpPr>
          <p:nvPr>
            <p:ph type="sldNum" sz="quarter" idx="16"/>
          </p:nvPr>
        </p:nvSpPr>
        <p:spPr/>
        <p:txBody>
          <a:bodyPr/>
          <a:lstStyle/>
          <a:p>
            <a:pPr>
              <a:defRPr/>
            </a:pPr>
            <a:fld id="{F97833F2-CB79-4A15-A827-E4F930103B02}" type="slidenum">
              <a:rPr lang="en-US" altLang="en-US" smtClean="0"/>
              <a:pPr>
                <a:defRPr/>
              </a:pPr>
              <a:t>8</a:t>
            </a:fld>
            <a:endParaRPr lang="en-US" altLang="en-US" dirty="0"/>
          </a:p>
        </p:txBody>
      </p:sp>
    </p:spTree>
    <p:extLst>
      <p:ext uri="{BB962C8B-B14F-4D97-AF65-F5344CB8AC3E}">
        <p14:creationId xmlns:p14="http://schemas.microsoft.com/office/powerpoint/2010/main" val="4261918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7F071E-B7D7-4C67-8915-60043F48384B}"/>
              </a:ext>
            </a:extLst>
          </p:cNvPr>
          <p:cNvSpPr>
            <a:spLocks noGrp="1"/>
          </p:cNvSpPr>
          <p:nvPr>
            <p:ph type="title"/>
          </p:nvPr>
        </p:nvSpPr>
        <p:spPr/>
        <p:txBody>
          <a:bodyPr/>
          <a:lstStyle/>
          <a:p>
            <a:r>
              <a:rPr lang="en-US" dirty="0"/>
              <a:t>Trauma </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981207" y="2743200"/>
            <a:ext cx="3349993" cy="3356769"/>
          </a:xfrm>
        </p:spPr>
      </p:pic>
      <p:sp>
        <p:nvSpPr>
          <p:cNvPr id="3" name="Content Placeholder 2">
            <a:extLst>
              <a:ext uri="{FF2B5EF4-FFF2-40B4-BE49-F238E27FC236}">
                <a16:creationId xmlns:a16="http://schemas.microsoft.com/office/drawing/2014/main" xmlns="" id="{AA2236AE-94A7-4A2A-8F70-DEE8585D3E8B}"/>
              </a:ext>
            </a:extLst>
          </p:cNvPr>
          <p:cNvSpPr>
            <a:spLocks noGrp="1"/>
          </p:cNvSpPr>
          <p:nvPr>
            <p:ph sz="half" idx="2"/>
          </p:nvPr>
        </p:nvSpPr>
        <p:spPr>
          <a:xfrm>
            <a:off x="4900422" y="2007394"/>
            <a:ext cx="3767328" cy="3707606"/>
          </a:xfrm>
        </p:spPr>
        <p:txBody>
          <a:bodyPr/>
          <a:lstStyle/>
          <a:p>
            <a:endParaRPr lang="en-US" dirty="0"/>
          </a:p>
        </p:txBody>
      </p:sp>
      <p:sp>
        <p:nvSpPr>
          <p:cNvPr id="7" name="Text Placeholder 6">
            <a:extLst>
              <a:ext uri="{FF2B5EF4-FFF2-40B4-BE49-F238E27FC236}">
                <a16:creationId xmlns:a16="http://schemas.microsoft.com/office/drawing/2014/main" xmlns="" id="{40BAB39F-B1DE-4696-9EFB-9AC16A146261}"/>
              </a:ext>
            </a:extLst>
          </p:cNvPr>
          <p:cNvSpPr>
            <a:spLocks noGrp="1"/>
          </p:cNvSpPr>
          <p:nvPr>
            <p:ph type="body" sz="quarter" idx="13"/>
          </p:nvPr>
        </p:nvSpPr>
        <p:spPr/>
        <p:txBody>
          <a:bodyPr/>
          <a:lstStyle/>
          <a:p>
            <a:r>
              <a:rPr lang="en-US" sz="2400" dirty="0"/>
              <a:t>Zero sum, Adversarial, Wanting to Fix, Integrity and Justice</a:t>
            </a:r>
          </a:p>
        </p:txBody>
      </p:sp>
      <p:sp>
        <p:nvSpPr>
          <p:cNvPr id="4" name="Slide Number Placeholder 3">
            <a:extLst>
              <a:ext uri="{FF2B5EF4-FFF2-40B4-BE49-F238E27FC236}">
                <a16:creationId xmlns:a16="http://schemas.microsoft.com/office/drawing/2014/main" xmlns="" id="{B6C59F40-3FBF-4209-BE2C-AC10ED4C2996}"/>
              </a:ext>
            </a:extLst>
          </p:cNvPr>
          <p:cNvSpPr>
            <a:spLocks noGrp="1"/>
          </p:cNvSpPr>
          <p:nvPr>
            <p:ph type="sldNum" sz="quarter" idx="16"/>
          </p:nvPr>
        </p:nvSpPr>
        <p:spPr/>
        <p:txBody>
          <a:bodyPr/>
          <a:lstStyle/>
          <a:p>
            <a:pPr>
              <a:defRPr/>
            </a:pPr>
            <a:fld id="{65BB11B4-94B1-4A94-B266-EA9BE41E5E54}" type="slidenum">
              <a:rPr lang="en-US" altLang="en-US" smtClean="0"/>
              <a:pPr>
                <a:defRPr/>
              </a:pPr>
              <a:t>9</a:t>
            </a:fld>
            <a:endParaRPr lang="en-US" alt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393" y="1696526"/>
            <a:ext cx="3366260" cy="2233613"/>
          </a:xfrm>
          <a:prstGeom prst="rect">
            <a:avLst/>
          </a:prstGeom>
        </p:spPr>
      </p:pic>
    </p:spTree>
    <p:extLst>
      <p:ext uri="{BB962C8B-B14F-4D97-AF65-F5344CB8AC3E}">
        <p14:creationId xmlns:p14="http://schemas.microsoft.com/office/powerpoint/2010/main" val="3316481380"/>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Northwestern Medicine High Brand">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5078</TotalTime>
  <Words>1543</Words>
  <Application>Microsoft Office PowerPoint</Application>
  <PresentationFormat>On-screen Show (4:3)</PresentationFormat>
  <Paragraphs>240</Paragraphs>
  <Slides>22</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ＭＳ Ｐゴシック</vt:lpstr>
      <vt:lpstr>Arial</vt:lpstr>
      <vt:lpstr>Arial Black</vt:lpstr>
      <vt:lpstr>Calibri</vt:lpstr>
      <vt:lpstr>Comic Sans MS</vt:lpstr>
      <vt:lpstr>Symbol</vt:lpstr>
      <vt:lpstr>Times New Roman</vt:lpstr>
      <vt:lpstr>Wingdings</vt:lpstr>
      <vt:lpstr>Northwestern Medicine High Brand</vt:lpstr>
      <vt:lpstr>Resilience and Well-being:   Mitigating Compassion Fatigue</vt:lpstr>
      <vt:lpstr>Learning Opportunities:</vt:lpstr>
      <vt:lpstr>Fill in the Blanks</vt:lpstr>
      <vt:lpstr>Compassion Fatigue Defined</vt:lpstr>
      <vt:lpstr>Too Much of a Good Thing</vt:lpstr>
      <vt:lpstr>Continuum</vt:lpstr>
      <vt:lpstr>Trauma</vt:lpstr>
      <vt:lpstr>Trauma</vt:lpstr>
      <vt:lpstr>Trauma </vt:lpstr>
      <vt:lpstr>Burnout vs Compassion Fatigue:  The Differentiator</vt:lpstr>
      <vt:lpstr>Symptoms of Compassion Fatigue</vt:lpstr>
      <vt:lpstr>Let Yourself Off The Hook (SELF-COMPASSION)</vt:lpstr>
      <vt:lpstr>PowerPoint Presentation</vt:lpstr>
      <vt:lpstr>Resilience:  Protective Factor for Compassion Fatigue</vt:lpstr>
      <vt:lpstr>Elements of Resilience</vt:lpstr>
      <vt:lpstr>Building Resilience and SELF-AWARENESS</vt:lpstr>
      <vt:lpstr>Strategies to Promote Well-Being</vt:lpstr>
      <vt:lpstr>To Refresh and Reinvigorate</vt:lpstr>
      <vt:lpstr>FUN</vt:lpstr>
      <vt:lpstr>FUN</vt:lpstr>
      <vt:lpstr>Are You in a Healthy Zone?</vt:lpstr>
      <vt:lpstr>Take Care of Yourself</vt:lpstr>
    </vt:vector>
  </TitlesOfParts>
  <Company>Dell Computer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I Help? Caring for the Caregiver</dc:title>
  <dc:creator>sarah splinter</dc:creator>
  <cp:lastModifiedBy>David B. Menchetti</cp:lastModifiedBy>
  <cp:revision>309</cp:revision>
  <cp:lastPrinted>2018-02-09T19:21:11Z</cp:lastPrinted>
  <dcterms:created xsi:type="dcterms:W3CDTF">2000-08-11T18:51:09Z</dcterms:created>
  <dcterms:modified xsi:type="dcterms:W3CDTF">2018-02-09T19:21:20Z</dcterms:modified>
</cp:coreProperties>
</file>